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60" r:id="rId3"/>
    <p:sldId id="261" r:id="rId4"/>
    <p:sldId id="262" r:id="rId5"/>
    <p:sldId id="268" r:id="rId6"/>
    <p:sldId id="269" r:id="rId7"/>
    <p:sldId id="270" r:id="rId8"/>
    <p:sldId id="271" r:id="rId9"/>
    <p:sldId id="289" r:id="rId10"/>
    <p:sldId id="290" r:id="rId11"/>
    <p:sldId id="302" r:id="rId12"/>
    <p:sldId id="293" r:id="rId13"/>
    <p:sldId id="295" r:id="rId14"/>
    <p:sldId id="296" r:id="rId15"/>
    <p:sldId id="299" r:id="rId16"/>
    <p:sldId id="301" r:id="rId1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F432C-189E-446D-B010-2293D1AA5BB4}" type="datetimeFigureOut">
              <a:rPr lang="da-DK" smtClean="0"/>
              <a:t>28-11-2023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23E60-5B2E-4406-8F29-D4EB9BC84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0831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5DAE1-4DBC-4EBB-A0F7-2243D879E830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04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Projektets formål er blandt andet at skabe: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da-DK" sz="1600" dirty="0" smtClean="0">
                <a:solidFill>
                  <a:schemeClr val="accent2"/>
                </a:solidFill>
              </a:rPr>
              <a:t>- Nye og tidssvarende rammer til psykiatrisk behandling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da-DK" sz="1600" dirty="0" smtClean="0">
                <a:solidFill>
                  <a:schemeClr val="accent2"/>
                </a:solidFill>
              </a:rPr>
              <a:t>- Fortsat nærhed til og samarbejde med det somatiske hospital – derfor er et bar-marks-projekt fravalgt.</a:t>
            </a:r>
          </a:p>
          <a:p>
            <a:endParaRPr lang="da-DK" sz="16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 Psykiatri i Viborg bygger på Region Midtjyllands værdigrundlag og vision for Psykiatrien: </a:t>
            </a:r>
          </a:p>
          <a:p>
            <a:r>
              <a:rPr lang="da-DK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Bedre behandling og længere liv til flere med psykisk sygdom -på patientens præmisser </a:t>
            </a:r>
            <a:endParaRPr lang="da-DK" b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5DAE1-4DBC-4EBB-A0F7-2243D879E830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384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5DAE1-4DBC-4EBB-A0F7-2243D879E830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14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600" b="1" dirty="0" smtClean="0"/>
              <a:t>Patienter</a:t>
            </a:r>
          </a:p>
          <a:p>
            <a:r>
              <a:rPr lang="da-DK" sz="1600" b="0" dirty="0" smtClean="0"/>
              <a:t>Almen- og retspsykiatriske patienter. </a:t>
            </a:r>
          </a:p>
          <a:p>
            <a:endParaRPr lang="da-DK" sz="1600" b="1" dirty="0" smtClean="0"/>
          </a:p>
          <a:p>
            <a:endParaRPr lang="da-DK" sz="1600" b="1" dirty="0" smtClean="0"/>
          </a:p>
          <a:p>
            <a:r>
              <a:rPr lang="da-DK" sz="1600" b="1" dirty="0" smtClean="0"/>
              <a:t>Personale</a:t>
            </a:r>
          </a:p>
          <a:p>
            <a:r>
              <a:rPr lang="da-DK" sz="1600" dirty="0" smtClean="0"/>
              <a:t>Attraktive personaleforhold der kan være med til at understøtte rekrutteringen til Psykiatrien.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5DAE1-4DBC-4EBB-A0F7-2243D879E830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611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39642"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DAE1-4DBC-4EBB-A0F7-2243D879E83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3047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Der udgraves et område på 4.000 m</a:t>
            </a:r>
            <a:r>
              <a:rPr lang="da-DK" baseline="0" dirty="0" smtClean="0"/>
              <a:t>² hvor Viborg Museum har fundet udstrækning af </a:t>
            </a:r>
            <a:r>
              <a:rPr lang="da-DK" baseline="0" dirty="0" err="1" smtClean="0"/>
              <a:t>middelalderkirkegåren</a:t>
            </a:r>
            <a:r>
              <a:rPr lang="da-DK" baseline="0" dirty="0" smtClean="0"/>
              <a:t>. Arbejdet udføres fra marts 2024 til november 2024 – som er sæsonen for arkæologiske udgravninger. I forbindelse med udgravning af kirkeruinen arbejdes der på at ændre fredningens omfang således den følger den reelle kirkeruin, hvilket skal ske med ansøgning til Slots og Kulturstyrelsen.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DAE1-4DBC-4EBB-A0F7-2243D879E83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0337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DAE1-4DBC-4EBB-A0F7-2243D879E83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798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_RM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Billede 2"/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68" y="1989173"/>
            <a:ext cx="4860095" cy="2341968"/>
          </a:xfrm>
          <a:prstGeom prst="rect">
            <a:avLst/>
          </a:prstGeom>
        </p:spPr>
      </p:pic>
      <p:sp>
        <p:nvSpPr>
          <p:cNvPr id="7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694697" y="5341751"/>
            <a:ext cx="10802606" cy="637186"/>
          </a:xfrm>
        </p:spPr>
        <p:txBody>
          <a:bodyPr anchor="t"/>
          <a:lstStyle>
            <a:lvl1pPr marL="0" indent="0" algn="ctr">
              <a:buFont typeface="Wingdings" pitchFamily="2" charset="2"/>
              <a:buNone/>
              <a:tabLst>
                <a:tab pos="1168049" algn="l"/>
              </a:tabLst>
              <a:defRPr sz="2599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</p:spTree>
    <p:extLst>
      <p:ext uri="{BB962C8B-B14F-4D97-AF65-F5344CB8AC3E}">
        <p14:creationId xmlns:p14="http://schemas.microsoft.com/office/powerpoint/2010/main" val="3206433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 og pauseslide_grafik_bag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1" y="575867"/>
            <a:ext cx="12192000" cy="5938625"/>
          </a:xfrm>
          <a:prstGeom prst="rect">
            <a:avLst/>
          </a:prstGeom>
          <a:solidFill>
            <a:srgbClr val="F5F2ED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47" y="549347"/>
            <a:ext cx="2245553" cy="5965145"/>
          </a:xfrm>
          <a:prstGeom prst="rect">
            <a:avLst/>
          </a:prstGeom>
        </p:spPr>
      </p:pic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20000" y="2159002"/>
            <a:ext cx="10080000" cy="4031067"/>
          </a:xfrm>
        </p:spPr>
        <p:txBody>
          <a:bodyPr/>
          <a:lstStyle>
            <a:lvl1pPr marL="457063" indent="-457063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1pPr>
            <a:lvl2pPr marL="1197644" indent="-363949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2pPr>
            <a:lvl3pPr marL="1790118" indent="-241222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2522247" indent="-243338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3159163" indent="-285664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</p:spTree>
    <p:extLst>
      <p:ext uri="{BB962C8B-B14F-4D97-AF65-F5344CB8AC3E}">
        <p14:creationId xmlns:p14="http://schemas.microsoft.com/office/powerpoint/2010/main" val="158178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575867"/>
            <a:ext cx="12192000" cy="5938625"/>
          </a:xfrm>
          <a:prstGeom prst="rect">
            <a:avLst/>
          </a:prstGeom>
          <a:solidFill>
            <a:schemeClr val="accent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2244094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BLÅ_til Ny Psykiat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575867"/>
            <a:ext cx="12192000" cy="5938625"/>
          </a:xfrm>
          <a:prstGeom prst="rect">
            <a:avLst/>
          </a:prstGeom>
          <a:solidFill>
            <a:srgbClr val="CEDAD8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>
                <a:solidFill>
                  <a:schemeClr val="accent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3320667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_foto i bredformat med grafi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1" y="575867"/>
            <a:ext cx="12192000" cy="5938625"/>
          </a:xfrm>
        </p:spPr>
        <p:txBody>
          <a:bodyPr/>
          <a:lstStyle>
            <a:lvl1pPr marL="0" indent="0" algn="ctr">
              <a:buNone/>
              <a:defRPr sz="26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81752"/>
            <a:ext cx="12191999" cy="2432741"/>
          </a:xfrm>
          <a:prstGeom prst="rect">
            <a:avLst/>
          </a:prstGeom>
        </p:spPr>
      </p:pic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6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20000" y="2159002"/>
            <a:ext cx="10080000" cy="1557963"/>
          </a:xfrm>
        </p:spPr>
        <p:txBody>
          <a:bodyPr/>
          <a:lstStyle>
            <a:lvl1pPr marL="457063" indent="-457063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1pPr>
            <a:lvl2pPr marL="1197644" indent="-363949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2pPr>
            <a:lvl3pPr marL="1790118" indent="-241222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2522247" indent="-243338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3159163" indent="-285664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</p:txBody>
      </p:sp>
    </p:spTree>
    <p:extLst>
      <p:ext uri="{BB962C8B-B14F-4D97-AF65-F5344CB8AC3E}">
        <p14:creationId xmlns:p14="http://schemas.microsoft.com/office/powerpoint/2010/main" val="3706266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rside_foto i bredformat med grafi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1" y="575867"/>
            <a:ext cx="12192000" cy="5938625"/>
          </a:xfrm>
        </p:spPr>
        <p:txBody>
          <a:bodyPr/>
          <a:lstStyle>
            <a:lvl1pPr marL="0" indent="0" algn="ctr">
              <a:buNone/>
              <a:defRPr sz="26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47" y="549347"/>
            <a:ext cx="2245553" cy="5965145"/>
          </a:xfrm>
          <a:prstGeom prst="rect">
            <a:avLst/>
          </a:prstGeom>
        </p:spPr>
      </p:pic>
      <p:sp>
        <p:nvSpPr>
          <p:cNvPr id="6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7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20000" y="2159002"/>
            <a:ext cx="10080000" cy="1557963"/>
          </a:xfrm>
        </p:spPr>
        <p:txBody>
          <a:bodyPr/>
          <a:lstStyle>
            <a:lvl1pPr marL="457063" indent="-457063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1pPr>
            <a:lvl2pPr marL="1197644" indent="-363949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2pPr>
            <a:lvl3pPr marL="1790118" indent="-241222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2522247" indent="-243338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3159163" indent="-285664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</p:txBody>
      </p:sp>
    </p:spTree>
    <p:extLst>
      <p:ext uri="{BB962C8B-B14F-4D97-AF65-F5344CB8AC3E}">
        <p14:creationId xmlns:p14="http://schemas.microsoft.com/office/powerpoint/2010/main" val="908137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højformat -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1" y="575867"/>
            <a:ext cx="12192000" cy="5938625"/>
          </a:xfrm>
          <a:prstGeom prst="rect">
            <a:avLst/>
          </a:prstGeom>
          <a:solidFill>
            <a:srgbClr val="F5F2ED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8795" y="1907558"/>
            <a:ext cx="6300820" cy="89979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768795" y="2879333"/>
            <a:ext cx="6300820" cy="3311233"/>
          </a:xfrm>
        </p:spPr>
        <p:txBody>
          <a:bodyPr anchor="t" anchorCtr="0"/>
          <a:lstStyle>
            <a:lvl1pPr marL="0" indent="0">
              <a:buNone/>
              <a:defRPr sz="2599"/>
            </a:lvl1pPr>
            <a:lvl2pPr marL="1079176" indent="-245989">
              <a:defRPr sz="2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8051462" y="575867"/>
            <a:ext cx="4140539" cy="5938625"/>
          </a:xfrm>
        </p:spPr>
        <p:txBody>
          <a:bodyPr/>
          <a:lstStyle>
            <a:lvl1pPr marL="0" indent="0" algn="ctr">
              <a:buNone/>
              <a:defRPr sz="19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89527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0_Forside - overskrift, billede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0" y="3500991"/>
            <a:ext cx="12192000" cy="3013500"/>
          </a:xfrm>
        </p:spPr>
        <p:txBody>
          <a:bodyPr/>
          <a:lstStyle>
            <a:lvl1pPr marL="0" indent="0" algn="ctr">
              <a:buNone/>
              <a:defRPr sz="26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5" name="Rektangel 4"/>
          <p:cNvSpPr/>
          <p:nvPr userDrawn="1"/>
        </p:nvSpPr>
        <p:spPr>
          <a:xfrm>
            <a:off x="1" y="575866"/>
            <a:ext cx="12192000" cy="2925125"/>
          </a:xfrm>
          <a:prstGeom prst="rect">
            <a:avLst/>
          </a:prstGeom>
          <a:solidFill>
            <a:srgbClr val="F5F2ED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720094" y="2159500"/>
            <a:ext cx="8903379" cy="621578"/>
          </a:xfrm>
        </p:spPr>
        <p:txBody>
          <a:bodyPr anchor="t" anchorCtr="0"/>
          <a:lstStyle>
            <a:lvl1pPr marL="0" indent="0">
              <a:buNone/>
              <a:defRPr sz="2599"/>
            </a:lvl1pPr>
            <a:lvl2pPr marL="1079176" indent="-245989">
              <a:defRPr sz="2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47" y="559482"/>
            <a:ext cx="2245553" cy="5965145"/>
          </a:xfrm>
          <a:prstGeom prst="rect">
            <a:avLst/>
          </a:prstGeom>
        </p:spPr>
      </p:pic>
      <p:sp>
        <p:nvSpPr>
          <p:cNvPr id="10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414239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_Forside - overskrift, billede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575866"/>
            <a:ext cx="12192000" cy="2925125"/>
          </a:xfrm>
          <a:prstGeom prst="rect">
            <a:avLst/>
          </a:prstGeom>
          <a:solidFill>
            <a:srgbClr val="CEDAD8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0" y="3500991"/>
            <a:ext cx="12215086" cy="3013500"/>
          </a:xfrm>
        </p:spPr>
        <p:txBody>
          <a:bodyPr/>
          <a:lstStyle>
            <a:lvl1pPr marL="0" indent="0" algn="ctr">
              <a:buNone/>
              <a:defRPr sz="26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720094" y="2159500"/>
            <a:ext cx="8903379" cy="621578"/>
          </a:xfrm>
        </p:spPr>
        <p:txBody>
          <a:bodyPr anchor="t" anchorCtr="0"/>
          <a:lstStyle>
            <a:lvl1pPr marL="0" indent="0">
              <a:buNone/>
              <a:defRPr sz="2599"/>
            </a:lvl1pPr>
            <a:lvl2pPr marL="1079176" indent="-245989">
              <a:defRPr sz="2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47" y="549347"/>
            <a:ext cx="2245553" cy="5965145"/>
          </a:xfrm>
          <a:prstGeom prst="rect">
            <a:avLst/>
          </a:prstGeom>
        </p:spPr>
      </p:pic>
      <p:sp>
        <p:nvSpPr>
          <p:cNvPr id="9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2784029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_Forside - overskrift, billede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3589367"/>
            <a:ext cx="12192000" cy="2925125"/>
          </a:xfrm>
          <a:prstGeom prst="rect">
            <a:avLst/>
          </a:prstGeom>
          <a:solidFill>
            <a:srgbClr val="CEDAD8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0" y="575867"/>
            <a:ext cx="12192000" cy="3013500"/>
          </a:xfrm>
        </p:spPr>
        <p:txBody>
          <a:bodyPr/>
          <a:lstStyle>
            <a:lvl1pPr marL="0" indent="0" algn="ctr">
              <a:buNone/>
              <a:defRPr sz="26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720094" y="5173000"/>
            <a:ext cx="8903379" cy="621578"/>
          </a:xfrm>
        </p:spPr>
        <p:txBody>
          <a:bodyPr anchor="t" anchorCtr="0"/>
          <a:lstStyle>
            <a:lvl1pPr marL="0" indent="0">
              <a:buNone/>
              <a:defRPr sz="2599"/>
            </a:lvl1pPr>
            <a:lvl2pPr marL="1079176" indent="-245989">
              <a:defRPr sz="2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47" y="549347"/>
            <a:ext cx="2245553" cy="5965145"/>
          </a:xfrm>
          <a:prstGeom prst="rect">
            <a:avLst/>
          </a:prstGeom>
        </p:spPr>
      </p:pic>
      <p:sp>
        <p:nvSpPr>
          <p:cNvPr id="9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1" y="4146527"/>
            <a:ext cx="8903473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1234005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rside - overskrift, baggrundsbillede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0" y="575867"/>
            <a:ext cx="12192000" cy="5938625"/>
          </a:xfrm>
        </p:spPr>
        <p:txBody>
          <a:bodyPr/>
          <a:lstStyle>
            <a:lvl1pPr marL="0" indent="0" algn="ctr">
              <a:buNone/>
              <a:defRPr sz="26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5" name="Rektangel 4"/>
          <p:cNvSpPr/>
          <p:nvPr userDrawn="1"/>
        </p:nvSpPr>
        <p:spPr>
          <a:xfrm>
            <a:off x="1" y="2925237"/>
            <a:ext cx="12192000" cy="3095451"/>
          </a:xfrm>
          <a:prstGeom prst="rect">
            <a:avLst/>
          </a:prstGeom>
          <a:solidFill>
            <a:srgbClr val="F5F2ED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720094" y="4508870"/>
            <a:ext cx="8903379" cy="621578"/>
          </a:xfrm>
        </p:spPr>
        <p:txBody>
          <a:bodyPr anchor="t" anchorCtr="0"/>
          <a:lstStyle>
            <a:lvl1pPr marL="0" indent="0">
              <a:buNone/>
              <a:defRPr sz="2599"/>
            </a:lvl1pPr>
            <a:lvl2pPr marL="1079176" indent="-245989">
              <a:defRPr sz="2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47" y="549347"/>
            <a:ext cx="2245553" cy="5965145"/>
          </a:xfrm>
          <a:prstGeom prst="rect">
            <a:avLst/>
          </a:prstGeom>
        </p:spPr>
      </p:pic>
      <p:sp>
        <p:nvSpPr>
          <p:cNvPr id="9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1" y="3531919"/>
            <a:ext cx="8903473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178787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_MIDT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/>
        </p:nvSpPr>
        <p:spPr>
          <a:xfrm>
            <a:off x="1" y="575867"/>
            <a:ext cx="12192000" cy="5938625"/>
          </a:xfrm>
          <a:prstGeom prst="rect">
            <a:avLst/>
          </a:prstGeom>
          <a:solidFill>
            <a:schemeClr val="tx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024" name="Rectangle 112"/>
          <p:cNvSpPr>
            <a:spLocks noGrp="1" noChangeAspect="1" noChangeArrowheads="1"/>
          </p:cNvSpPr>
          <p:nvPr>
            <p:ph type="ctrTitle" sz="quarter" hasCustomPrompt="1"/>
          </p:nvPr>
        </p:nvSpPr>
        <p:spPr>
          <a:xfrm>
            <a:off x="1080141" y="3599166"/>
            <a:ext cx="9721265" cy="1439863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4999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  <p:sp>
        <p:nvSpPr>
          <p:cNvPr id="39025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1080141" y="5110818"/>
            <a:ext cx="9721265" cy="719138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599"/>
            </a:lvl1pPr>
          </a:lstStyle>
          <a:p>
            <a:pPr lvl="0"/>
            <a:r>
              <a:rPr lang="da-DK" altLang="da-DK" noProof="0" dirty="0" smtClean="0"/>
              <a:t>Skriv undertitel her</a:t>
            </a:r>
          </a:p>
        </p:txBody>
      </p:sp>
    </p:spTree>
    <p:extLst>
      <p:ext uri="{BB962C8B-B14F-4D97-AF65-F5344CB8AC3E}">
        <p14:creationId xmlns:p14="http://schemas.microsoft.com/office/powerpoint/2010/main" val="3283185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 af blå farve som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2"/>
          <p:cNvSpPr>
            <a:spLocks noGrp="1"/>
          </p:cNvSpPr>
          <p:nvPr>
            <p:ph sz="half" idx="11" hasCustomPrompt="1"/>
          </p:nvPr>
        </p:nvSpPr>
        <p:spPr>
          <a:xfrm>
            <a:off x="5664970" y="2709087"/>
            <a:ext cx="6527030" cy="2663679"/>
          </a:xfrm>
          <a:solidFill>
            <a:srgbClr val="CEDAD8"/>
          </a:solidFill>
        </p:spPr>
        <p:txBody>
          <a:bodyPr anchor="t" anchorCtr="0"/>
          <a:lstStyle>
            <a:lvl1pPr marL="0" indent="0">
              <a:buNone/>
              <a:defRPr sz="2599"/>
            </a:lvl1pPr>
            <a:lvl2pPr marL="444367" indent="-263446">
              <a:defRPr sz="2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8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720094" y="2159500"/>
            <a:ext cx="4368056" cy="3536751"/>
          </a:xfrm>
        </p:spPr>
        <p:txBody>
          <a:bodyPr anchor="t" anchorCtr="0"/>
          <a:lstStyle>
            <a:lvl1pPr marL="0" indent="0">
              <a:buNone/>
              <a:defRPr sz="2599"/>
            </a:lvl1pPr>
            <a:lvl2pPr marL="1079176" indent="-245989">
              <a:defRPr sz="2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183558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ug af blå farve som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696806" y="2421121"/>
            <a:ext cx="5471183" cy="3536751"/>
          </a:xfrm>
        </p:spPr>
        <p:txBody>
          <a:bodyPr anchor="t" anchorCtr="0"/>
          <a:lstStyle>
            <a:lvl1pPr marL="0" indent="0">
              <a:buNone/>
              <a:defRPr sz="2599"/>
            </a:lvl1pPr>
            <a:lvl2pPr marL="1079176" indent="-245989">
              <a:defRPr sz="2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</p:txBody>
      </p:sp>
      <p:sp>
        <p:nvSpPr>
          <p:cNvPr id="5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6527935" y="575867"/>
            <a:ext cx="4140539" cy="5938625"/>
          </a:xfrm>
        </p:spPr>
        <p:txBody>
          <a:bodyPr/>
          <a:lstStyle>
            <a:lvl1pPr marL="0" indent="0" algn="ctr">
              <a:buNone/>
              <a:defRPr sz="19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" y="1187725"/>
            <a:ext cx="7391806" cy="899792"/>
          </a:xfrm>
          <a:prstGeom prst="rect">
            <a:avLst/>
          </a:prstGeom>
          <a:solidFill>
            <a:srgbClr val="CEDAD8"/>
          </a:solidFill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162932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tekst, overskrift og indhold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93" y="1799583"/>
            <a:ext cx="10081313" cy="71983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1" hasCustomPrompt="1"/>
          </p:nvPr>
        </p:nvSpPr>
        <p:spPr>
          <a:xfrm>
            <a:off x="720093" y="2699375"/>
            <a:ext cx="10081313" cy="3599167"/>
          </a:xfrm>
        </p:spPr>
        <p:txBody>
          <a:bodyPr anchor="t" anchorCtr="0"/>
          <a:lstStyle/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187727"/>
            <a:ext cx="2502499" cy="453074"/>
          </a:xfrm>
          <a:solidFill>
            <a:schemeClr val="accent3"/>
          </a:solidFill>
          <a:ln>
            <a:noFill/>
          </a:ln>
        </p:spPr>
        <p:txBody>
          <a:bodyPr wrap="none" lIns="720000" tIns="71998" rIns="180000" bIns="71998">
            <a:spAutoFit/>
          </a:bodyPr>
          <a:lstStyle>
            <a:lvl1pPr marL="0" indent="0">
              <a:buNone/>
              <a:defRPr sz="1999" b="1" baseline="0">
                <a:solidFill>
                  <a:schemeClr val="bg1"/>
                </a:solidFill>
              </a:defRPr>
            </a:lvl1pPr>
            <a:lvl2pPr marL="833696" indent="0">
              <a:buNone/>
              <a:defRPr b="1">
                <a:solidFill>
                  <a:schemeClr val="bg1"/>
                </a:solidFill>
              </a:defRPr>
            </a:lvl2pPr>
            <a:lvl3pPr marL="1548896" indent="0">
              <a:buNone/>
              <a:defRPr b="1">
                <a:solidFill>
                  <a:schemeClr val="bg1"/>
                </a:solidFill>
              </a:defRPr>
            </a:lvl3pPr>
            <a:lvl4pPr marL="2278908" indent="0">
              <a:buNone/>
              <a:defRPr b="1">
                <a:solidFill>
                  <a:schemeClr val="bg1"/>
                </a:solidFill>
              </a:defRPr>
            </a:lvl4pPr>
            <a:lvl5pPr marL="2873499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smtClean="0"/>
              <a:t>SKRIV HER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854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MIDT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575867"/>
            <a:ext cx="12192000" cy="5938625"/>
          </a:xfrm>
          <a:prstGeom prst="rect">
            <a:avLst/>
          </a:prstGeom>
          <a:solidFill>
            <a:schemeClr val="tx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6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20000" y="2159002"/>
            <a:ext cx="10080000" cy="4031067"/>
          </a:xfrm>
        </p:spPr>
        <p:txBody>
          <a:bodyPr/>
          <a:lstStyle>
            <a:lvl1pPr marL="457063" indent="-457063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</p:spTree>
    <p:extLst>
      <p:ext uri="{BB962C8B-B14F-4D97-AF65-F5344CB8AC3E}">
        <p14:creationId xmlns:p14="http://schemas.microsoft.com/office/powerpoint/2010/main" val="4066526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LYS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575867"/>
            <a:ext cx="12192000" cy="5938625"/>
          </a:xfrm>
          <a:prstGeom prst="rect">
            <a:avLst/>
          </a:prstGeom>
          <a:solidFill>
            <a:schemeClr val="accent1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6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20000" y="2159002"/>
            <a:ext cx="10080000" cy="4031067"/>
          </a:xfrm>
        </p:spPr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</p:spTree>
    <p:extLst>
      <p:ext uri="{BB962C8B-B14F-4D97-AF65-F5344CB8AC3E}">
        <p14:creationId xmlns:p14="http://schemas.microsoft.com/office/powerpoint/2010/main" val="1641534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575867"/>
            <a:ext cx="12192000" cy="5938625"/>
          </a:xfrm>
          <a:prstGeom prst="rect">
            <a:avLst/>
          </a:prstGeom>
          <a:solidFill>
            <a:schemeClr val="accent3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/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4179179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i bredformat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1" y="575867"/>
            <a:ext cx="12192000" cy="5938625"/>
          </a:xfrm>
        </p:spPr>
        <p:txBody>
          <a:bodyPr/>
          <a:lstStyle>
            <a:lvl1pPr marL="0" indent="0" algn="ctr">
              <a:buNone/>
              <a:defRPr sz="26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416929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i højformat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3420445" y="575867"/>
            <a:ext cx="4500586" cy="5938625"/>
          </a:xfrm>
        </p:spPr>
        <p:txBody>
          <a:bodyPr/>
          <a:lstStyle>
            <a:lvl1pPr marL="0" indent="0" algn="ctr">
              <a:buNone/>
              <a:defRPr sz="26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</a:t>
            </a:r>
            <a:br>
              <a:rPr lang="da-DK" dirty="0" smtClean="0"/>
            </a:br>
            <a:r>
              <a:rPr lang="da-DK" dirty="0" smtClean="0"/>
              <a:t>for at tilføje et billede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</p:txBody>
      </p:sp>
      <p:sp>
        <p:nvSpPr>
          <p:cNvPr id="3" name="Tekstboks 2"/>
          <p:cNvSpPr txBox="1"/>
          <p:nvPr userDrawn="1"/>
        </p:nvSpPr>
        <p:spPr>
          <a:xfrm>
            <a:off x="-1488843" y="3140971"/>
            <a:ext cx="1152128" cy="430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Foto kan også placeres længere til venstre på siden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520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 overskrift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2"/>
          <p:cNvSpPr>
            <a:spLocks noGrp="1"/>
          </p:cNvSpPr>
          <p:nvPr>
            <p:ph type="pic" idx="11" hasCustomPrompt="1"/>
          </p:nvPr>
        </p:nvSpPr>
        <p:spPr>
          <a:xfrm>
            <a:off x="720093" y="1799583"/>
            <a:ext cx="10081313" cy="4175033"/>
          </a:xfrm>
        </p:spPr>
        <p:txBody>
          <a:bodyPr/>
          <a:lstStyle>
            <a:lvl1pPr marL="0" indent="0" algn="ctr">
              <a:buNone/>
              <a:defRPr sz="26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</p:txBody>
      </p:sp>
      <p:sp>
        <p:nvSpPr>
          <p:cNvPr id="3" name="Titel 1"/>
          <p:cNvSpPr>
            <a:spLocks noGrp="1" noChangeAspect="1"/>
          </p:cNvSpPr>
          <p:nvPr>
            <p:ph type="title" hasCustomPrompt="1"/>
          </p:nvPr>
        </p:nvSpPr>
        <p:spPr>
          <a:xfrm>
            <a:off x="720093" y="827808"/>
            <a:ext cx="10081313" cy="899792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20093" y="6046601"/>
            <a:ext cx="10081313" cy="36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799" baseline="0">
                <a:solidFill>
                  <a:schemeClr val="tx1"/>
                </a:solidFill>
              </a:defRPr>
            </a:lvl1pPr>
            <a:lvl2pPr marL="833696" indent="0">
              <a:buNone/>
              <a:defRPr sz="1899">
                <a:solidFill>
                  <a:schemeClr val="tx1"/>
                </a:solidFill>
              </a:defRPr>
            </a:lvl2pPr>
            <a:lvl3pPr marL="1548896" indent="0">
              <a:buNone/>
              <a:defRPr sz="1899">
                <a:solidFill>
                  <a:schemeClr val="tx1"/>
                </a:solidFill>
              </a:defRPr>
            </a:lvl3pPr>
            <a:lvl4pPr marL="2278908" indent="0">
              <a:buNone/>
              <a:defRPr sz="1899">
                <a:solidFill>
                  <a:schemeClr val="tx1"/>
                </a:solidFill>
              </a:defRPr>
            </a:lvl4pPr>
            <a:lvl5pPr marL="2873499" indent="0">
              <a:buNone/>
              <a:defRPr sz="1899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Skriv tekst her</a:t>
            </a:r>
          </a:p>
        </p:txBody>
      </p:sp>
    </p:spTree>
    <p:extLst>
      <p:ext uri="{BB962C8B-B14F-4D97-AF65-F5344CB8AC3E}">
        <p14:creationId xmlns:p14="http://schemas.microsoft.com/office/powerpoint/2010/main" val="1486171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å hele format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2"/>
          <p:cNvSpPr>
            <a:spLocks noGrp="1"/>
          </p:cNvSpPr>
          <p:nvPr>
            <p:ph type="pic" idx="11" hasCustomPrompt="1"/>
          </p:nvPr>
        </p:nvSpPr>
        <p:spPr>
          <a:xfrm>
            <a:off x="1" y="0"/>
            <a:ext cx="12192000" cy="6858000"/>
          </a:xfrm>
        </p:spPr>
        <p:txBody>
          <a:bodyPr/>
          <a:lstStyle>
            <a:lvl1pPr marL="0" indent="0" algn="ctr">
              <a:buNone/>
              <a:defRPr sz="26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6925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_LYS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/>
        </p:nvSpPr>
        <p:spPr>
          <a:xfrm>
            <a:off x="1" y="575867"/>
            <a:ext cx="12192000" cy="5938625"/>
          </a:xfrm>
          <a:prstGeom prst="rect">
            <a:avLst/>
          </a:prstGeom>
          <a:solidFill>
            <a:schemeClr val="accent1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024" name="Rectangle 112"/>
          <p:cNvSpPr>
            <a:spLocks noGrp="1" noChangeAspect="1" noChangeArrowheads="1"/>
          </p:cNvSpPr>
          <p:nvPr>
            <p:ph type="ctrTitle" sz="quarter" hasCustomPrompt="1"/>
          </p:nvPr>
        </p:nvSpPr>
        <p:spPr>
          <a:xfrm>
            <a:off x="1080141" y="3599166"/>
            <a:ext cx="9721265" cy="1439863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4999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  <p:sp>
        <p:nvSpPr>
          <p:cNvPr id="39025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1080141" y="5110818"/>
            <a:ext cx="9721265" cy="719138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599"/>
            </a:lvl1pPr>
          </a:lstStyle>
          <a:p>
            <a:pPr lvl="0"/>
            <a:r>
              <a:rPr lang="da-DK" altLang="da-DK" noProof="0" dirty="0" smtClean="0"/>
              <a:t>Skriv undertitel her</a:t>
            </a:r>
          </a:p>
        </p:txBody>
      </p:sp>
    </p:spTree>
    <p:extLst>
      <p:ext uri="{BB962C8B-B14F-4D97-AF65-F5344CB8AC3E}">
        <p14:creationId xmlns:p14="http://schemas.microsoft.com/office/powerpoint/2010/main" val="3092460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spect="1"/>
          </p:cNvSpPr>
          <p:nvPr>
            <p:ph type="title" hasCustomPrompt="1"/>
          </p:nvPr>
        </p:nvSpPr>
        <p:spPr>
          <a:xfrm>
            <a:off x="720093" y="1187725"/>
            <a:ext cx="10081313" cy="89979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23440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44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højformat - overskrift og 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00587" y="1907558"/>
            <a:ext cx="6300820" cy="89979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4500586" y="2879333"/>
            <a:ext cx="3060398" cy="3311233"/>
          </a:xfrm>
        </p:spPr>
        <p:txBody>
          <a:bodyPr anchor="t" anchorCtr="0"/>
          <a:lstStyle>
            <a:lvl1pPr marL="0" indent="0">
              <a:buNone/>
              <a:defRPr sz="2599"/>
            </a:lvl1pPr>
            <a:lvl2pPr marL="444367" indent="-263446">
              <a:tabLst/>
              <a:defRPr sz="2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6" name="Pladsholder til indhold 2"/>
          <p:cNvSpPr>
            <a:spLocks noGrp="1"/>
          </p:cNvSpPr>
          <p:nvPr>
            <p:ph sz="half" idx="11" hasCustomPrompt="1"/>
          </p:nvPr>
        </p:nvSpPr>
        <p:spPr>
          <a:xfrm>
            <a:off x="7741009" y="2879333"/>
            <a:ext cx="3060398" cy="3311233"/>
          </a:xfrm>
        </p:spPr>
        <p:txBody>
          <a:bodyPr anchor="t" anchorCtr="0"/>
          <a:lstStyle>
            <a:lvl1pPr marL="0" indent="0">
              <a:buNone/>
              <a:defRPr sz="2599"/>
            </a:lvl1pPr>
            <a:lvl2pPr marL="444367" indent="-263446">
              <a:defRPr sz="2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0" y="1"/>
            <a:ext cx="4140539" cy="6858000"/>
          </a:xfrm>
        </p:spPr>
        <p:txBody>
          <a:bodyPr/>
          <a:lstStyle>
            <a:lvl1pPr marL="0" indent="0" algn="ctr">
              <a:buNone/>
              <a:defRPr sz="19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højformat -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00587" y="1907558"/>
            <a:ext cx="6300820" cy="89979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4500587" y="2879333"/>
            <a:ext cx="6300820" cy="3311233"/>
          </a:xfrm>
        </p:spPr>
        <p:txBody>
          <a:bodyPr anchor="t" anchorCtr="0"/>
          <a:lstStyle>
            <a:lvl1pPr marL="0" indent="0">
              <a:buNone/>
              <a:defRPr sz="2599"/>
            </a:lvl1pPr>
            <a:lvl2pPr marL="1079176" indent="-245989">
              <a:defRPr sz="2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0" y="0"/>
            <a:ext cx="4140539" cy="6858000"/>
          </a:xfrm>
        </p:spPr>
        <p:txBody>
          <a:bodyPr/>
          <a:lstStyle>
            <a:lvl1pPr marL="0" indent="0" algn="ctr">
              <a:buNone/>
              <a:defRPr sz="19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70306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redformat - overskrif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93" y="1187725"/>
            <a:ext cx="10081313" cy="539875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6" name="Pladsholder til indhold 2"/>
          <p:cNvSpPr>
            <a:spLocks noGrp="1"/>
          </p:cNvSpPr>
          <p:nvPr>
            <p:ph sz="half" idx="11" hasCustomPrompt="1"/>
          </p:nvPr>
        </p:nvSpPr>
        <p:spPr>
          <a:xfrm>
            <a:off x="7560984" y="1799583"/>
            <a:ext cx="3240422" cy="4390983"/>
          </a:xfrm>
        </p:spPr>
        <p:txBody>
          <a:bodyPr anchor="t" anchorCtr="0"/>
          <a:lstStyle>
            <a:lvl1pPr marL="0" indent="0">
              <a:buNone/>
              <a:defRPr sz="2599"/>
            </a:lvl1pPr>
            <a:lvl2pPr marL="444367" indent="-263446">
              <a:defRPr sz="2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7" name="Pladsholder til billede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720094" y="1799583"/>
            <a:ext cx="6660867" cy="4390983"/>
          </a:xfrm>
        </p:spPr>
        <p:txBody>
          <a:bodyPr/>
          <a:lstStyle>
            <a:lvl1pPr marL="0" indent="0" algn="ctr">
              <a:buNone/>
              <a:defRPr sz="26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1281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93" y="1187725"/>
            <a:ext cx="10081313" cy="899792"/>
          </a:xfrm>
        </p:spPr>
        <p:txBody>
          <a:bodyPr anchor="t" anchorCtr="0"/>
          <a:lstStyle>
            <a:lvl1pPr>
              <a:defRPr baseline="0"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3" name="Pladsholder til indhold 2"/>
          <p:cNvSpPr>
            <a:spLocks noGrp="1" noChangeAspect="1"/>
          </p:cNvSpPr>
          <p:nvPr>
            <p:ph sz="half" idx="1" hasCustomPrompt="1"/>
          </p:nvPr>
        </p:nvSpPr>
        <p:spPr>
          <a:xfrm>
            <a:off x="720094" y="2159002"/>
            <a:ext cx="4860632" cy="4031067"/>
          </a:xfrm>
        </p:spPr>
        <p:txBody>
          <a:bodyPr anchor="t" anchorCtr="0"/>
          <a:lstStyle>
            <a:lvl1pPr>
              <a:defRPr sz="3199"/>
            </a:lvl1pPr>
            <a:lvl2pPr marL="715748" indent="-271382">
              <a:defRPr sz="2599"/>
            </a:lvl2pPr>
            <a:lvl3pPr marL="985542" indent="-269794">
              <a:defRPr sz="2599"/>
            </a:lvl3pPr>
            <a:lvl4pPr marL="1342622" indent="-269794">
              <a:defRPr sz="2199"/>
            </a:lvl4pPr>
            <a:lvl5pPr marL="1701289" indent="-269794">
              <a:defRPr sz="17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6" name="Pladsholder til indhold 2"/>
          <p:cNvSpPr>
            <a:spLocks noGrp="1" noChangeAspect="1"/>
          </p:cNvSpPr>
          <p:nvPr>
            <p:ph sz="half" idx="10" hasCustomPrompt="1"/>
          </p:nvPr>
        </p:nvSpPr>
        <p:spPr>
          <a:xfrm>
            <a:off x="5940774" y="2159500"/>
            <a:ext cx="4860632" cy="4031067"/>
          </a:xfrm>
        </p:spPr>
        <p:txBody>
          <a:bodyPr anchor="t" anchorCtr="0"/>
          <a:lstStyle>
            <a:lvl1pPr>
              <a:defRPr sz="3199"/>
            </a:lvl1pPr>
            <a:lvl2pPr marL="357081" indent="-357081">
              <a:defRPr sz="2599"/>
            </a:lvl2pPr>
            <a:lvl3pPr marL="715748" indent="-271382">
              <a:defRPr sz="2599"/>
            </a:lvl3pPr>
            <a:lvl4pPr marL="1342622" indent="-269794">
              <a:defRPr sz="2199"/>
            </a:lvl4pPr>
            <a:lvl5pPr marL="1701289" indent="-269794">
              <a:defRPr sz="17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2"/>
            <a:r>
              <a:rPr lang="da-DK" altLang="da-DK" dirty="0" smtClean="0"/>
              <a:t>første niveau</a:t>
            </a:r>
          </a:p>
        </p:txBody>
      </p:sp>
    </p:spTree>
    <p:extLst>
      <p:ext uri="{BB962C8B-B14F-4D97-AF65-F5344CB8AC3E}">
        <p14:creationId xmlns:p14="http://schemas.microsoft.com/office/powerpoint/2010/main" val="2995177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skrift og tre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93" y="1187725"/>
            <a:ext cx="10081313" cy="89979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720094" y="2159002"/>
            <a:ext cx="3240422" cy="4031067"/>
          </a:xfrm>
        </p:spPr>
        <p:txBody>
          <a:bodyPr anchor="t" anchorCtr="0"/>
          <a:lstStyle>
            <a:lvl1pPr marL="0" indent="0">
              <a:buNone/>
              <a:defRPr sz="2599"/>
            </a:lvl1pPr>
            <a:lvl2pPr marL="444367" indent="-263446">
              <a:defRPr sz="2199"/>
            </a:lvl2pPr>
            <a:lvl3pPr marL="1548896" indent="0">
              <a:buNone/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sz="half" idx="10" hasCustomPrompt="1"/>
          </p:nvPr>
        </p:nvSpPr>
        <p:spPr>
          <a:xfrm>
            <a:off x="4140539" y="2159500"/>
            <a:ext cx="3240422" cy="4031067"/>
          </a:xfrm>
        </p:spPr>
        <p:txBody>
          <a:bodyPr anchor="t" anchorCtr="0"/>
          <a:lstStyle>
            <a:lvl1pPr marL="0" indent="0">
              <a:buNone/>
              <a:defRPr sz="2599"/>
            </a:lvl1pPr>
            <a:lvl2pPr marL="444367" indent="-263446">
              <a:defRPr sz="2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  <p:sp>
        <p:nvSpPr>
          <p:cNvPr id="6" name="Pladsholder til indhold 2"/>
          <p:cNvSpPr>
            <a:spLocks noGrp="1"/>
          </p:cNvSpPr>
          <p:nvPr>
            <p:ph sz="half" idx="11" hasCustomPrompt="1"/>
          </p:nvPr>
        </p:nvSpPr>
        <p:spPr>
          <a:xfrm>
            <a:off x="7560984" y="2159500"/>
            <a:ext cx="3240422" cy="4031067"/>
          </a:xfrm>
        </p:spPr>
        <p:txBody>
          <a:bodyPr anchor="t" anchorCtr="0"/>
          <a:lstStyle>
            <a:lvl1pPr marL="0" indent="0">
              <a:buNone/>
              <a:defRPr sz="2599"/>
            </a:lvl1pPr>
            <a:lvl2pPr marL="444367" indent="-263446">
              <a:defRPr sz="2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</p:txBody>
      </p:sp>
    </p:spTree>
    <p:extLst>
      <p:ext uri="{BB962C8B-B14F-4D97-AF65-F5344CB8AC3E}">
        <p14:creationId xmlns:p14="http://schemas.microsoft.com/office/powerpoint/2010/main" val="1831445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93" y="1187725"/>
            <a:ext cx="10081313" cy="89979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 smtClean="0"/>
              <a:t>Skriv overskrift her</a:t>
            </a:r>
            <a:endParaRPr lang="da-DK" dirty="0"/>
          </a:p>
        </p:txBody>
      </p:sp>
      <p:sp>
        <p:nvSpPr>
          <p:cNvPr id="9" name="Pladsholder til billede 8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20094" y="2159500"/>
            <a:ext cx="3240422" cy="4031067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0" name="Pladsholder til billede 8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140539" y="2159500"/>
            <a:ext cx="3240422" cy="4031067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1" name="Pladsholder til billede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560984" y="2159500"/>
            <a:ext cx="3240422" cy="4031067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75560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leder - høj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20094" y="575867"/>
            <a:ext cx="3240422" cy="5938625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6" name="Pladsholder til billede 8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140539" y="575867"/>
            <a:ext cx="3240422" cy="5938625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7" name="Pladsholder til billede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560984" y="575867"/>
            <a:ext cx="3240422" cy="5938625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3429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20094" y="575867"/>
            <a:ext cx="3240422" cy="2879333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7" name="Pladsholder til billede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560984" y="575867"/>
            <a:ext cx="3240422" cy="5938625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5" name="Pladsholder til billede 8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20094" y="3635158"/>
            <a:ext cx="3240422" cy="2879333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1" name="Pladsholder til billede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140539" y="575867"/>
            <a:ext cx="3240422" cy="2879333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2" name="Pladsholder til billede 8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140539" y="3635158"/>
            <a:ext cx="3240422" cy="2879333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95953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/>
        </p:nvSpPr>
        <p:spPr>
          <a:xfrm>
            <a:off x="1" y="575867"/>
            <a:ext cx="12192000" cy="5938625"/>
          </a:xfrm>
          <a:prstGeom prst="rect">
            <a:avLst/>
          </a:prstGeom>
          <a:solidFill>
            <a:schemeClr val="accent3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024" name="Rectangle 112"/>
          <p:cNvSpPr>
            <a:spLocks noGrp="1" noChangeAspect="1" noChangeArrowheads="1"/>
          </p:cNvSpPr>
          <p:nvPr>
            <p:ph type="ctrTitle" sz="quarter" hasCustomPrompt="1"/>
          </p:nvPr>
        </p:nvSpPr>
        <p:spPr>
          <a:xfrm>
            <a:off x="1080141" y="3599166"/>
            <a:ext cx="9721265" cy="1439863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4999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  <p:sp>
        <p:nvSpPr>
          <p:cNvPr id="39025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1080141" y="5110818"/>
            <a:ext cx="9721265" cy="719138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599"/>
            </a:lvl1pPr>
          </a:lstStyle>
          <a:p>
            <a:pPr lvl="0"/>
            <a:r>
              <a:rPr lang="da-DK" altLang="da-DK" noProof="0" dirty="0" smtClean="0"/>
              <a:t>Skriv undertitel her</a:t>
            </a:r>
          </a:p>
        </p:txBody>
      </p:sp>
    </p:spTree>
    <p:extLst>
      <p:ext uri="{BB962C8B-B14F-4D97-AF65-F5344CB8AC3E}">
        <p14:creationId xmlns:p14="http://schemas.microsoft.com/office/powerpoint/2010/main" val="3618466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s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20094" y="575867"/>
            <a:ext cx="3240422" cy="2879333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5" name="Pladsholder til billede 8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20094" y="3635158"/>
            <a:ext cx="3240422" cy="2879333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1" name="Pladsholder til billede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140539" y="575867"/>
            <a:ext cx="3240422" cy="2879333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2" name="Pladsholder til billede 8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140539" y="3635158"/>
            <a:ext cx="3240422" cy="2879333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8" name="Pladsholder til billede 8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560984" y="575867"/>
            <a:ext cx="3240422" cy="2879333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10" name="Pladsholder til billede 8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560984" y="3635158"/>
            <a:ext cx="3240422" cy="2879333"/>
          </a:xfrm>
        </p:spPr>
        <p:txBody>
          <a:bodyPr/>
          <a:lstStyle>
            <a:lvl1pPr marL="0" indent="0" algn="ctr">
              <a:buNone/>
              <a:defRPr sz="1799"/>
            </a:lvl1pPr>
          </a:lstStyle>
          <a:p>
            <a:r>
              <a:rPr lang="da-DK" dirty="0" smtClean="0"/>
              <a:t>Klik på ikonet for </a:t>
            </a:r>
            <a:br>
              <a:rPr lang="da-DK" dirty="0" smtClean="0"/>
            </a:br>
            <a:r>
              <a:rPr lang="da-DK" dirty="0" smtClean="0"/>
              <a:t>at tilføje et billede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0589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link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719814" y="827808"/>
            <a:ext cx="9213868" cy="5182800"/>
          </a:xfrm>
        </p:spPr>
        <p:txBody>
          <a:bodyPr/>
          <a:lstStyle>
            <a:lvl1pPr marL="0" indent="0" algn="ctr">
              <a:buNone/>
              <a:defRPr sz="2699" baseline="0"/>
            </a:lvl1pPr>
            <a:lvl2pPr marL="609402" indent="0">
              <a:buNone/>
              <a:defRPr sz="36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10" indent="0">
              <a:buNone/>
              <a:defRPr sz="2699"/>
            </a:lvl6pPr>
            <a:lvl7pPr marL="3656412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r>
              <a:rPr lang="da-DK" dirty="0" smtClean="0"/>
              <a:t>Klik på ikonet for at tilføje et billede af video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20093" y="6046600"/>
            <a:ext cx="11279025" cy="36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799" u="sng" baseline="0">
                <a:solidFill>
                  <a:schemeClr val="tx2"/>
                </a:solidFill>
              </a:defRPr>
            </a:lvl1pPr>
            <a:lvl2pPr marL="833696" indent="0">
              <a:buNone/>
              <a:defRPr sz="1899">
                <a:solidFill>
                  <a:schemeClr val="tx1"/>
                </a:solidFill>
              </a:defRPr>
            </a:lvl2pPr>
            <a:lvl3pPr marL="1548896" indent="0">
              <a:buNone/>
              <a:defRPr sz="1899">
                <a:solidFill>
                  <a:schemeClr val="tx1"/>
                </a:solidFill>
              </a:defRPr>
            </a:lvl3pPr>
            <a:lvl4pPr marL="2278908" indent="0">
              <a:buNone/>
              <a:defRPr sz="1899">
                <a:solidFill>
                  <a:schemeClr val="tx1"/>
                </a:solidFill>
              </a:defRPr>
            </a:lvl4pPr>
            <a:lvl5pPr marL="2873499" indent="0">
              <a:buNone/>
              <a:defRPr sz="1899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smtClean="0"/>
              <a:t>Skriv link til video</a:t>
            </a:r>
          </a:p>
        </p:txBody>
      </p:sp>
      <p:grpSp>
        <p:nvGrpSpPr>
          <p:cNvPr id="5" name="Gruppe 4"/>
          <p:cNvGrpSpPr/>
          <p:nvPr userDrawn="1"/>
        </p:nvGrpSpPr>
        <p:grpSpPr>
          <a:xfrm>
            <a:off x="4243" y="7100558"/>
            <a:ext cx="711567" cy="452828"/>
            <a:chOff x="3001243" y="189434"/>
            <a:chExt cx="792088" cy="504056"/>
          </a:xfrm>
        </p:grpSpPr>
        <p:sp>
          <p:nvSpPr>
            <p:cNvPr id="7" name="Rektangel 6"/>
            <p:cNvSpPr/>
            <p:nvPr/>
          </p:nvSpPr>
          <p:spPr>
            <a:xfrm>
              <a:off x="3001243" y="189434"/>
              <a:ext cx="792088" cy="504056"/>
            </a:xfrm>
            <a:prstGeom prst="rect">
              <a:avLst/>
            </a:prstGeom>
            <a:solidFill>
              <a:schemeClr val="tx2"/>
            </a:solidFill>
            <a:ln w="3175" cap="sq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399" b="0" i="0" u="none" strike="noStrike" kern="1200" cap="none" spc="0" normalizeH="0" baseline="0" noProof="0" dirty="0">
                <a:ln>
                  <a:noFill/>
                </a:ln>
                <a:solidFill>
                  <a:srgbClr val="3F3018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Ligebenet trekant 7"/>
            <p:cNvSpPr/>
            <p:nvPr/>
          </p:nvSpPr>
          <p:spPr>
            <a:xfrm rot="5400000">
              <a:off x="3291757" y="314829"/>
              <a:ext cx="252029" cy="217266"/>
            </a:xfrm>
            <a:prstGeom prst="triangle">
              <a:avLst/>
            </a:prstGeom>
            <a:solidFill>
              <a:schemeClr val="bg1"/>
            </a:solidFill>
            <a:ln w="3175" cap="sq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399" b="0" i="0" u="none" strike="noStrike" kern="1200" cap="none" spc="0" normalizeH="0" baseline="0" noProof="0" dirty="0">
                <a:ln>
                  <a:noFill/>
                </a:ln>
                <a:solidFill>
                  <a:srgbClr val="3F3018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" name="Tekstfelt 1"/>
          <p:cNvSpPr txBox="1"/>
          <p:nvPr userDrawn="1"/>
        </p:nvSpPr>
        <p:spPr>
          <a:xfrm>
            <a:off x="868114" y="7100558"/>
            <a:ext cx="1871721" cy="4615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Hvis du ønsker et (større) videoikon på billedet kan du kopiere fra hjælpefil.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156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93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063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93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748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_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>
            <a:spLocks noChangeAspect="1"/>
          </p:cNvSpPr>
          <p:nvPr/>
        </p:nvSpPr>
        <p:spPr>
          <a:xfrm>
            <a:off x="1" y="575867"/>
            <a:ext cx="12192000" cy="5938625"/>
          </a:xfrm>
          <a:prstGeom prst="rect">
            <a:avLst/>
          </a:prstGeom>
          <a:solidFill>
            <a:schemeClr val="accent2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024" name="Rectangle 112"/>
          <p:cNvSpPr>
            <a:spLocks noGrp="1" noChangeAspect="1" noChangeArrowheads="1"/>
          </p:cNvSpPr>
          <p:nvPr>
            <p:ph type="ctrTitle" sz="quarter" hasCustomPrompt="1"/>
          </p:nvPr>
        </p:nvSpPr>
        <p:spPr>
          <a:xfrm>
            <a:off x="1080141" y="3599166"/>
            <a:ext cx="9721265" cy="1439863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4999">
                <a:solidFill>
                  <a:schemeClr val="bg1"/>
                </a:solidFill>
              </a:defRPr>
            </a:lvl1pPr>
          </a:lstStyle>
          <a:p>
            <a:pPr lvl="0"/>
            <a:r>
              <a:rPr lang="da-DK" altLang="da-DK" noProof="0" dirty="0" smtClean="0"/>
              <a:t>Skriv titel her</a:t>
            </a:r>
          </a:p>
        </p:txBody>
      </p:sp>
      <p:sp>
        <p:nvSpPr>
          <p:cNvPr id="39025" name="Rectangle 113"/>
          <p:cNvSpPr>
            <a:spLocks noGrp="1" noChangeAspect="1" noChangeArrowheads="1"/>
          </p:cNvSpPr>
          <p:nvPr>
            <p:ph type="subTitle" sz="quarter" idx="1" hasCustomPrompt="1"/>
          </p:nvPr>
        </p:nvSpPr>
        <p:spPr>
          <a:xfrm>
            <a:off x="1080141" y="5110818"/>
            <a:ext cx="9721265" cy="719138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599"/>
            </a:lvl1pPr>
          </a:lstStyle>
          <a:p>
            <a:pPr lvl="0"/>
            <a:r>
              <a:rPr lang="da-DK" altLang="da-DK" noProof="0" dirty="0" smtClean="0"/>
              <a:t>Skriv undertitel her</a:t>
            </a:r>
          </a:p>
        </p:txBody>
      </p:sp>
    </p:spTree>
    <p:extLst>
      <p:ext uri="{BB962C8B-B14F-4D97-AF65-F5344CB8AC3E}">
        <p14:creationId xmlns:p14="http://schemas.microsoft.com/office/powerpoint/2010/main" val="172752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20000" y="2159002"/>
            <a:ext cx="10080000" cy="4031067"/>
          </a:xfrm>
        </p:spPr>
        <p:txBody>
          <a:bodyPr/>
          <a:lstStyle>
            <a:lvl1pPr marL="457063" indent="-457063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1pPr>
            <a:lvl2pPr marL="1197644" indent="-363949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2pPr>
            <a:lvl3pPr marL="1790118" indent="-241222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2522247" indent="-243338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3159163" indent="-285664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</p:spTree>
    <p:extLst>
      <p:ext uri="{BB962C8B-B14F-4D97-AF65-F5344CB8AC3E}">
        <p14:creationId xmlns:p14="http://schemas.microsoft.com/office/powerpoint/2010/main" val="67393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og pauseslide_grafik_for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575867"/>
            <a:ext cx="12192000" cy="5938625"/>
          </a:xfrm>
          <a:prstGeom prst="rect">
            <a:avLst/>
          </a:prstGeom>
          <a:solidFill>
            <a:srgbClr val="F5F2ED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81752"/>
            <a:ext cx="12191999" cy="243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og pauseslide_grafik_bag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575867"/>
            <a:ext cx="12192000" cy="5938625"/>
          </a:xfrm>
          <a:prstGeom prst="rect">
            <a:avLst/>
          </a:prstGeom>
          <a:solidFill>
            <a:srgbClr val="F5F2ED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81752"/>
            <a:ext cx="12191999" cy="2432741"/>
          </a:xfrm>
          <a:prstGeom prst="rect">
            <a:avLst/>
          </a:prstGeom>
        </p:spPr>
      </p:pic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</p:spTree>
    <p:extLst>
      <p:ext uri="{BB962C8B-B14F-4D97-AF65-F5344CB8AC3E}">
        <p14:creationId xmlns:p14="http://schemas.microsoft.com/office/powerpoint/2010/main" val="120531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 og pauseslide_grafik_for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1" y="575867"/>
            <a:ext cx="12192000" cy="5938625"/>
          </a:xfrm>
          <a:prstGeom prst="rect">
            <a:avLst/>
          </a:prstGeom>
          <a:solidFill>
            <a:srgbClr val="F5F2ED"/>
          </a:solidFill>
          <a:ln w="152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399" b="0" i="0" u="none" strike="noStrike" kern="1200" cap="none" spc="0" normalizeH="0" baseline="0" noProof="0" dirty="0">
              <a:ln>
                <a:noFill/>
              </a:ln>
              <a:solidFill>
                <a:srgbClr val="3F301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20000" y="2159002"/>
            <a:ext cx="10080000" cy="4031067"/>
          </a:xfrm>
        </p:spPr>
        <p:txBody>
          <a:bodyPr/>
          <a:lstStyle>
            <a:lvl1pPr marL="457063" indent="-457063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1pPr>
            <a:lvl2pPr marL="1197644" indent="-363949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2pPr>
            <a:lvl3pPr marL="1790118" indent="-241222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2522247" indent="-243338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4pPr>
            <a:lvl5pPr marL="3159163" indent="-285664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a-DK" altLang="da-DK" dirty="0" smtClean="0"/>
              <a:t>Skriv tekst eller klik på ikon for at tilføje indhold</a:t>
            </a:r>
          </a:p>
          <a:p>
            <a:pPr lvl="1"/>
            <a:r>
              <a:rPr lang="da-DK" altLang="da-DK" dirty="0" smtClean="0"/>
              <a:t>første niveau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47" y="549347"/>
            <a:ext cx="2245553" cy="596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05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720000" y="1187725"/>
            <a:ext cx="10080000" cy="8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dirty="0" smtClean="0"/>
              <a:t>Skriv overskrift her</a:t>
            </a:r>
          </a:p>
        </p:txBody>
      </p:sp>
      <p:sp>
        <p:nvSpPr>
          <p:cNvPr id="37893" name="Rectangle 5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720000" y="2159002"/>
            <a:ext cx="10080000" cy="403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dirty="0" smtClean="0"/>
              <a:t>Skriv tekst</a:t>
            </a:r>
          </a:p>
          <a:p>
            <a:pPr lvl="1"/>
            <a:r>
              <a:rPr lang="da-DK" altLang="da-DK" dirty="0" smtClean="0"/>
              <a:t>skriv tekst i </a:t>
            </a:r>
            <a:r>
              <a:rPr lang="da-DK" altLang="da-DK" dirty="0" err="1" smtClean="0"/>
              <a:t>bullit</a:t>
            </a:r>
            <a:r>
              <a:rPr lang="da-DK" altLang="da-DK" dirty="0" smtClean="0"/>
              <a:t>-form</a:t>
            </a:r>
          </a:p>
          <a:p>
            <a:pPr lvl="2"/>
            <a:r>
              <a:rPr lang="da-DK" altLang="da-DK" dirty="0" smtClean="0"/>
              <a:t>andet niveau</a:t>
            </a:r>
          </a:p>
          <a:p>
            <a:pPr lvl="3"/>
            <a:r>
              <a:rPr lang="da-DK" altLang="da-DK" dirty="0" smtClean="0"/>
              <a:t>tredje niveau</a:t>
            </a:r>
          </a:p>
          <a:p>
            <a:pPr lvl="4"/>
            <a:r>
              <a:rPr lang="da-DK" altLang="da-DK" dirty="0" smtClean="0"/>
              <a:t>fjerde niveau</a:t>
            </a:r>
          </a:p>
        </p:txBody>
      </p:sp>
      <p:sp>
        <p:nvSpPr>
          <p:cNvPr id="26" name="Rectangle 7"/>
          <p:cNvSpPr txBox="1">
            <a:spLocks noChangeArrowheads="1"/>
          </p:cNvSpPr>
          <p:nvPr/>
        </p:nvSpPr>
        <p:spPr bwMode="auto">
          <a:xfrm>
            <a:off x="8965168" y="6442508"/>
            <a:ext cx="3098800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a-DK"/>
            </a:defPPr>
            <a:lvl1pPr marL="0" algn="r" defTabSz="914400" rtl="0" eaLnBrk="0" latinLnBrk="0" hangingPunct="0">
              <a:defRPr sz="9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126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C9427-3C37-4B67-A51B-8175507267F1}" type="slidenum">
              <a:rPr kumimoji="0" lang="da-DK" alt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D1D9D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126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a-DK" altLang="da-DK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1D9D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▪  Ny Psykiatri i Viborg</a:t>
            </a:r>
            <a:endParaRPr kumimoji="0" lang="da-DK" altLang="da-DK" sz="800" b="1" i="0" u="none" strike="noStrike" kern="1200" cap="none" spc="0" normalizeH="0" baseline="0" noProof="0" dirty="0">
              <a:ln>
                <a:noFill/>
              </a:ln>
              <a:solidFill>
                <a:srgbClr val="D1D9D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" name="Billede 1"/>
          <p:cNvPicPr preferRelativeResize="0"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462" y="107977"/>
            <a:ext cx="841468" cy="4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4" r:id="rId4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599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999" b="1">
          <a:solidFill>
            <a:srgbClr val="3F3018"/>
          </a:solidFill>
          <a:latin typeface="Verdana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999" b="1">
          <a:solidFill>
            <a:srgbClr val="3F3018"/>
          </a:solidFill>
          <a:latin typeface="Verdana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999" b="1">
          <a:solidFill>
            <a:srgbClr val="3F3018"/>
          </a:solidFill>
          <a:latin typeface="Verdana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999" b="1">
          <a:solidFill>
            <a:srgbClr val="3F3018"/>
          </a:solidFill>
          <a:latin typeface="Verdana" pitchFamily="34" charset="0"/>
        </a:defRPr>
      </a:lvl5pPr>
      <a:lvl6pPr marL="609402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999" b="1">
          <a:solidFill>
            <a:srgbClr val="3F3018"/>
          </a:solidFill>
          <a:latin typeface="Verdana" pitchFamily="34" charset="0"/>
        </a:defRPr>
      </a:lvl6pPr>
      <a:lvl7pPr marL="1218804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999" b="1">
          <a:solidFill>
            <a:srgbClr val="3F3018"/>
          </a:solidFill>
          <a:latin typeface="Verdana" pitchFamily="34" charset="0"/>
        </a:defRPr>
      </a:lvl7pPr>
      <a:lvl8pPr marL="1828205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999" b="1">
          <a:solidFill>
            <a:srgbClr val="3F3018"/>
          </a:solidFill>
          <a:latin typeface="Verdana" pitchFamily="34" charset="0"/>
        </a:defRPr>
      </a:lvl8pPr>
      <a:lvl9pPr marL="2437607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999" b="1">
          <a:solidFill>
            <a:srgbClr val="3F3018"/>
          </a:solidFill>
          <a:latin typeface="Verdana" pitchFamily="34" charset="0"/>
        </a:defRPr>
      </a:lvl9pPr>
    </p:titleStyle>
    <p:bodyStyle>
      <a:lvl1pPr marL="457063" marR="0" indent="-457063" algn="l" defTabSz="914126" rtl="0" eaLnBrk="1" fontAlgn="base" latinLnBrk="0" hangingPunct="1">
        <a:lnSpc>
          <a:spcPct val="100000"/>
        </a:lnSpc>
        <a:spcBef>
          <a:spcPct val="0"/>
        </a:spcBef>
        <a:spcAft>
          <a:spcPct val="20000"/>
        </a:spcAft>
        <a:buClr>
          <a:schemeClr val="accent3"/>
        </a:buClr>
        <a:buSzTx/>
        <a:buFont typeface="Wingdings" panose="05000000000000000000" pitchFamily="2" charset="2"/>
        <a:buChar char="§"/>
        <a:tabLst/>
        <a:defRPr sz="3199">
          <a:solidFill>
            <a:schemeClr val="tx1"/>
          </a:solidFill>
          <a:latin typeface="+mn-lt"/>
          <a:ea typeface="+mn-ea"/>
          <a:cs typeface="+mn-cs"/>
        </a:defRPr>
      </a:lvl1pPr>
      <a:lvl2pPr marL="1197644" indent="-363949" algn="l" rtl="0" eaLnBrk="1" fontAlgn="base" hangingPunct="1">
        <a:spcBef>
          <a:spcPct val="0"/>
        </a:spcBef>
        <a:spcAft>
          <a:spcPct val="20000"/>
        </a:spcAft>
        <a:buClr>
          <a:schemeClr val="accent3"/>
        </a:buClr>
        <a:buFont typeface="Wingdings" pitchFamily="2" charset="2"/>
        <a:buChar char="§"/>
        <a:defRPr sz="3199">
          <a:solidFill>
            <a:schemeClr val="tx1"/>
          </a:solidFill>
          <a:latin typeface="+mn-lt"/>
        </a:defRPr>
      </a:lvl2pPr>
      <a:lvl3pPr marL="1790118" indent="-241222" algn="l" rtl="0" eaLnBrk="1" fontAlgn="base" hangingPunct="1">
        <a:spcBef>
          <a:spcPct val="0"/>
        </a:spcBef>
        <a:spcAft>
          <a:spcPct val="20000"/>
        </a:spcAft>
        <a:buClr>
          <a:schemeClr val="accent3"/>
        </a:buClr>
        <a:buFont typeface="Wingdings" pitchFamily="2" charset="2"/>
        <a:buChar char="§"/>
        <a:defRPr sz="2599">
          <a:solidFill>
            <a:schemeClr val="tx1"/>
          </a:solidFill>
          <a:latin typeface="+mn-lt"/>
        </a:defRPr>
      </a:lvl3pPr>
      <a:lvl4pPr marL="2522247" indent="-243338" algn="l" rtl="0" eaLnBrk="1" fontAlgn="base" hangingPunct="1">
        <a:spcBef>
          <a:spcPct val="0"/>
        </a:spcBef>
        <a:spcAft>
          <a:spcPct val="20000"/>
        </a:spcAft>
        <a:buClr>
          <a:schemeClr val="accent3"/>
        </a:buClr>
        <a:buFont typeface="Wingdings" pitchFamily="2" charset="2"/>
        <a:buChar char="§"/>
        <a:defRPr sz="2199">
          <a:solidFill>
            <a:schemeClr val="tx1"/>
          </a:solidFill>
          <a:latin typeface="+mn-lt"/>
        </a:defRPr>
      </a:lvl4pPr>
      <a:lvl5pPr marL="3108373" indent="-234875" algn="l" rtl="0" eaLnBrk="1" fontAlgn="base" hangingPunct="1">
        <a:spcBef>
          <a:spcPct val="0"/>
        </a:spcBef>
        <a:spcAft>
          <a:spcPct val="20000"/>
        </a:spcAft>
        <a:buClr>
          <a:schemeClr val="accent3"/>
        </a:buClr>
        <a:buFont typeface="Wingdings" pitchFamily="2" charset="2"/>
        <a:buChar char="§"/>
        <a:defRPr sz="1799">
          <a:solidFill>
            <a:schemeClr val="tx1"/>
          </a:solidFill>
          <a:latin typeface="+mn-lt"/>
        </a:defRPr>
      </a:lvl5pPr>
      <a:lvl6pPr marL="3717775" indent="-234875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899">
          <a:solidFill>
            <a:schemeClr val="tx1"/>
          </a:solidFill>
          <a:latin typeface="+mn-lt"/>
        </a:defRPr>
      </a:lvl6pPr>
      <a:lvl7pPr marL="4327177" indent="-234875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899">
          <a:solidFill>
            <a:schemeClr val="tx1"/>
          </a:solidFill>
          <a:latin typeface="+mn-lt"/>
        </a:defRPr>
      </a:lvl7pPr>
      <a:lvl8pPr marL="4936580" indent="-234875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899">
          <a:solidFill>
            <a:schemeClr val="tx1"/>
          </a:solidFill>
          <a:latin typeface="+mn-lt"/>
        </a:defRPr>
      </a:lvl8pPr>
      <a:lvl9pPr marL="5545981" indent="-234875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899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7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2038785" y="2421150"/>
            <a:ext cx="9108401" cy="899766"/>
          </a:xfrm>
        </p:spPr>
        <p:txBody>
          <a:bodyPr/>
          <a:lstStyle/>
          <a:p>
            <a:pPr algn="ctr"/>
            <a:r>
              <a:rPr lang="da-DK" dirty="0" smtClean="0">
                <a:solidFill>
                  <a:schemeClr val="accent2"/>
                </a:solidFill>
                <a:latin typeface="midtsans" panose="02000503040000020004" pitchFamily="50" charset="0"/>
              </a:rPr>
              <a:t>Informationsmøde</a:t>
            </a:r>
            <a:br>
              <a:rPr lang="da-DK" dirty="0" smtClean="0">
                <a:solidFill>
                  <a:schemeClr val="accent2"/>
                </a:solidFill>
                <a:latin typeface="midtsans" panose="02000503040000020004" pitchFamily="50" charset="0"/>
              </a:rPr>
            </a:br>
            <a:r>
              <a:rPr lang="da-DK" dirty="0" smtClean="0">
                <a:solidFill>
                  <a:schemeClr val="accent2"/>
                </a:solidFill>
                <a:latin typeface="midtsans" panose="02000503040000020004" pitchFamily="50" charset="0"/>
              </a:rPr>
              <a:t>Ny </a:t>
            </a:r>
            <a:r>
              <a:rPr lang="da-DK" dirty="0">
                <a:solidFill>
                  <a:schemeClr val="accent2"/>
                </a:solidFill>
                <a:latin typeface="midtsans" panose="02000503040000020004" pitchFamily="50" charset="0"/>
              </a:rPr>
              <a:t>Psykiatri i Viborg</a:t>
            </a:r>
            <a:r>
              <a:rPr lang="da-DK" dirty="0">
                <a:solidFill>
                  <a:schemeClr val="accent2"/>
                </a:solidFill>
              </a:rPr>
              <a:t/>
            </a:r>
            <a:br>
              <a:rPr lang="da-DK" dirty="0">
                <a:solidFill>
                  <a:schemeClr val="accent2"/>
                </a:solidFill>
              </a:rPr>
            </a:br>
            <a:r>
              <a:rPr lang="da-DK" dirty="0" smtClean="0">
                <a:solidFill>
                  <a:schemeClr val="accent2"/>
                </a:solidFill>
              </a:rPr>
              <a:t/>
            </a:r>
            <a:br>
              <a:rPr lang="da-DK" dirty="0" smtClean="0">
                <a:solidFill>
                  <a:schemeClr val="accent2"/>
                </a:solidFill>
              </a:rPr>
            </a:br>
            <a:r>
              <a:rPr lang="da-DK" sz="2399" dirty="0">
                <a:solidFill>
                  <a:schemeClr val="accent2"/>
                </a:solidFill>
              </a:rPr>
              <a:t/>
            </a:r>
            <a:br>
              <a:rPr lang="da-DK" sz="2399" dirty="0">
                <a:solidFill>
                  <a:schemeClr val="accent2"/>
                </a:solidFill>
              </a:rPr>
            </a:br>
            <a:r>
              <a:rPr lang="da-DK" sz="2399" dirty="0">
                <a:solidFill>
                  <a:srgbClr val="990033"/>
                </a:solidFill>
                <a:latin typeface="midtsans" panose="02000503040000020004" pitchFamily="50" charset="0"/>
              </a:rPr>
              <a:t>Mandag 6. november 2023, </a:t>
            </a:r>
            <a:r>
              <a:rPr lang="da-DK" sz="2399" dirty="0">
                <a:solidFill>
                  <a:schemeClr val="accent2"/>
                </a:solidFill>
                <a:latin typeface="midtsans" panose="02000503040000020004" pitchFamily="50" charset="0"/>
              </a:rPr>
              <a:t/>
            </a:r>
            <a:br>
              <a:rPr lang="da-DK" sz="2399" dirty="0">
                <a:solidFill>
                  <a:schemeClr val="accent2"/>
                </a:solidFill>
                <a:latin typeface="midtsans" panose="02000503040000020004" pitchFamily="50" charset="0"/>
              </a:rPr>
            </a:br>
            <a:r>
              <a:rPr lang="da-DK" sz="2399" dirty="0">
                <a:solidFill>
                  <a:schemeClr val="accent2"/>
                </a:solidFill>
                <a:latin typeface="midtsans" panose="02000503040000020004" pitchFamily="50" charset="0"/>
              </a:rPr>
              <a:t>Golf Hotel Viborg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pic>
        <p:nvPicPr>
          <p:cNvPr id="3" name="Pladsholder til billede 2"/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b="633"/>
          <a:stretch>
            <a:fillRect/>
          </a:stretch>
        </p:blipFill>
        <p:spPr>
          <a:xfrm>
            <a:off x="5005369" y="576212"/>
            <a:ext cx="7186632" cy="5948326"/>
          </a:xfrm>
        </p:spPr>
      </p:pic>
    </p:spTree>
    <p:extLst>
      <p:ext uri="{BB962C8B-B14F-4D97-AF65-F5344CB8AC3E}">
        <p14:creationId xmlns:p14="http://schemas.microsoft.com/office/powerpoint/2010/main" val="323324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02775" y="374698"/>
            <a:ext cx="1660271" cy="101236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931037" y="1485033"/>
            <a:ext cx="8223899" cy="4996892"/>
            <a:chOff x="1068593" y="2315552"/>
            <a:chExt cx="12823190" cy="77914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4953" y="4365110"/>
              <a:ext cx="12816757" cy="57413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68593" y="2315552"/>
              <a:ext cx="12823190" cy="7752715"/>
            </a:xfrm>
            <a:custGeom>
              <a:avLst/>
              <a:gdLst/>
              <a:ahLst/>
              <a:cxnLst/>
              <a:rect l="l" t="t" r="r" b="b"/>
              <a:pathLst>
                <a:path w="12823190" h="7752715">
                  <a:moveTo>
                    <a:pt x="19082" y="2049556"/>
                  </a:moveTo>
                  <a:lnTo>
                    <a:pt x="19082" y="0"/>
                  </a:lnTo>
                </a:path>
                <a:path w="12823190" h="7752715">
                  <a:moveTo>
                    <a:pt x="12797676" y="2049556"/>
                  </a:moveTo>
                  <a:lnTo>
                    <a:pt x="12797676" y="0"/>
                  </a:lnTo>
                </a:path>
                <a:path w="12823190" h="7752715">
                  <a:moveTo>
                    <a:pt x="0" y="12730"/>
                  </a:moveTo>
                  <a:lnTo>
                    <a:pt x="12823119" y="12730"/>
                  </a:lnTo>
                </a:path>
                <a:path w="12823190" h="7752715">
                  <a:moveTo>
                    <a:pt x="11182065" y="7752669"/>
                  </a:moveTo>
                  <a:lnTo>
                    <a:pt x="12823119" y="7752669"/>
                  </a:lnTo>
                </a:path>
              </a:pathLst>
            </a:custGeom>
            <a:ln w="190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07474" y="920270"/>
            <a:ext cx="6464608" cy="418518"/>
          </a:xfrm>
          <a:prstGeom prst="rect">
            <a:avLst/>
          </a:prstGeom>
        </p:spPr>
        <p:txBody>
          <a:bodyPr vert="horz" wrap="square" lIns="0" tIns="8959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5882">
              <a:lnSpc>
                <a:spcPct val="100000"/>
              </a:lnSpc>
              <a:spcBef>
                <a:spcPts val="71"/>
              </a:spcBef>
            </a:pPr>
            <a:r>
              <a:rPr sz="2661" dirty="0">
                <a:solidFill>
                  <a:srgbClr val="1F1C1C"/>
                </a:solidFill>
              </a:rPr>
              <a:t>Tilpasset</a:t>
            </a:r>
            <a:r>
              <a:rPr sz="2661" spc="51" dirty="0">
                <a:solidFill>
                  <a:srgbClr val="1F1C1C"/>
                </a:solidFill>
              </a:rPr>
              <a:t> </a:t>
            </a:r>
            <a:r>
              <a:rPr sz="2661" dirty="0">
                <a:solidFill>
                  <a:srgbClr val="1F1C1C"/>
                </a:solidFill>
              </a:rPr>
              <a:t>ambulatoriehus</a:t>
            </a:r>
            <a:r>
              <a:rPr sz="2661" spc="-208" dirty="0">
                <a:solidFill>
                  <a:srgbClr val="1F1C1C"/>
                </a:solidFill>
              </a:rPr>
              <a:t> </a:t>
            </a:r>
            <a:r>
              <a:rPr sz="2661" dirty="0">
                <a:solidFill>
                  <a:srgbClr val="1F1C1C"/>
                </a:solidFill>
              </a:rPr>
              <a:t>ny</a:t>
            </a:r>
            <a:r>
              <a:rPr sz="2661" spc="-144" dirty="0">
                <a:solidFill>
                  <a:srgbClr val="1F1C1C"/>
                </a:solidFill>
              </a:rPr>
              <a:t> </a:t>
            </a:r>
            <a:r>
              <a:rPr sz="2661" spc="-6" dirty="0">
                <a:solidFill>
                  <a:srgbClr val="1F1C1C"/>
                </a:solidFill>
              </a:rPr>
              <a:t>skala</a:t>
            </a:r>
            <a:endParaRPr sz="2661"/>
          </a:p>
        </p:txBody>
      </p:sp>
      <p:sp>
        <p:nvSpPr>
          <p:cNvPr id="7" name="object 7"/>
          <p:cNvSpPr txBox="1"/>
          <p:nvPr/>
        </p:nvSpPr>
        <p:spPr>
          <a:xfrm>
            <a:off x="9465583" y="5938647"/>
            <a:ext cx="660958" cy="290353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615724">
              <a:lnSpc>
                <a:spcPts val="1195"/>
              </a:lnSpc>
              <a:spcBef>
                <a:spcPts val="64"/>
              </a:spcBef>
            </a:pPr>
            <a:r>
              <a:rPr sz="1058" spc="-3" dirty="0">
                <a:solidFill>
                  <a:srgbClr val="909575"/>
                </a:solidFill>
                <a:latin typeface="Arial"/>
                <a:cs typeface="Arial"/>
              </a:rPr>
              <a:t>\</a:t>
            </a:r>
            <a:endParaRPr sz="1058">
              <a:latin typeface="Arial"/>
              <a:cs typeface="Arial"/>
            </a:endParaRPr>
          </a:p>
          <a:p>
            <a:pPr marL="8145">
              <a:lnSpc>
                <a:spcPts val="1004"/>
              </a:lnSpc>
            </a:pPr>
            <a:r>
              <a:rPr sz="898" b="1" spc="-6" dirty="0">
                <a:solidFill>
                  <a:srgbClr val="1F1C1C"/>
                </a:solidFill>
                <a:latin typeface="Arial"/>
                <a:cs typeface="Arial"/>
              </a:rPr>
              <a:t>Søndersø</a:t>
            </a:r>
            <a:r>
              <a:rPr sz="898" b="1" spc="-6" dirty="0">
                <a:solidFill>
                  <a:srgbClr val="909575"/>
                </a:solidFill>
                <a:latin typeface="Arial"/>
                <a:cs typeface="Arial"/>
              </a:rPr>
              <a:t>_</a:t>
            </a:r>
            <a:endParaRPr sz="89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368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2878" y="1027836"/>
            <a:ext cx="1615399" cy="139608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67635" y="2481072"/>
            <a:ext cx="1680667" cy="62864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71600" y="3207689"/>
            <a:ext cx="1933584" cy="79193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07052" y="1427885"/>
            <a:ext cx="6200522" cy="309424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776090" y="807402"/>
            <a:ext cx="624306" cy="0"/>
          </a:xfrm>
          <a:custGeom>
            <a:avLst/>
            <a:gdLst/>
            <a:ahLst/>
            <a:cxnLst/>
            <a:rect l="l" t="t" r="r" b="b"/>
            <a:pathLst>
              <a:path w="973454">
                <a:moveTo>
                  <a:pt x="407083" y="0"/>
                </a:moveTo>
                <a:lnTo>
                  <a:pt x="973183" y="0"/>
                </a:lnTo>
              </a:path>
              <a:path w="973454">
                <a:moveTo>
                  <a:pt x="0" y="0"/>
                </a:moveTo>
                <a:lnTo>
                  <a:pt x="388001" y="0"/>
                </a:lnTo>
              </a:path>
            </a:pathLst>
          </a:custGeom>
          <a:ln w="63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7" name="object 7"/>
          <p:cNvSpPr/>
          <p:nvPr/>
        </p:nvSpPr>
        <p:spPr>
          <a:xfrm>
            <a:off x="6940408" y="807402"/>
            <a:ext cx="746887" cy="0"/>
          </a:xfrm>
          <a:custGeom>
            <a:avLst/>
            <a:gdLst/>
            <a:ahLst/>
            <a:cxnLst/>
            <a:rect l="l" t="t" r="r" b="b"/>
            <a:pathLst>
              <a:path w="1164590">
                <a:moveTo>
                  <a:pt x="0" y="0"/>
                </a:moveTo>
                <a:lnTo>
                  <a:pt x="1164003" y="0"/>
                </a:lnTo>
              </a:path>
            </a:pathLst>
          </a:custGeom>
          <a:ln w="127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19349" y="537597"/>
            <a:ext cx="6852733" cy="423455"/>
          </a:xfrm>
          <a:prstGeom prst="rect">
            <a:avLst/>
          </a:prstGeom>
        </p:spPr>
        <p:txBody>
          <a:bodyPr vert="horz" wrap="square" lIns="0" tIns="8959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9140">
              <a:lnSpc>
                <a:spcPct val="100000"/>
              </a:lnSpc>
              <a:spcBef>
                <a:spcPts val="71"/>
              </a:spcBef>
            </a:pPr>
            <a:r>
              <a:rPr b="1" spc="-144" dirty="0">
                <a:solidFill>
                  <a:srgbClr val="262123"/>
                </a:solidFill>
              </a:rPr>
              <a:t>Hovedankomst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525920" y="1113581"/>
            <a:ext cx="286293" cy="66128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77" b="1" dirty="0">
                <a:solidFill>
                  <a:srgbClr val="262123"/>
                </a:solidFill>
                <a:latin typeface="Arial"/>
                <a:cs typeface="Arial"/>
              </a:rPr>
              <a:t>Plan</a:t>
            </a:r>
            <a:r>
              <a:rPr sz="577" b="1" spc="-58" dirty="0">
                <a:solidFill>
                  <a:srgbClr val="262123"/>
                </a:solidFill>
                <a:latin typeface="Arial"/>
                <a:cs typeface="Arial"/>
              </a:rPr>
              <a:t> </a:t>
            </a:r>
            <a:r>
              <a:rPr sz="577" b="1" spc="-16" dirty="0">
                <a:solidFill>
                  <a:srgbClr val="262123"/>
                </a:solidFill>
                <a:latin typeface="Arial"/>
                <a:cs typeface="Arial"/>
              </a:rPr>
              <a:t>OS</a:t>
            </a:r>
            <a:endParaRPr sz="577">
              <a:latin typeface="Arial"/>
              <a:cs typeface="Arial"/>
            </a:endParaRPr>
          </a:p>
          <a:p>
            <a:pPr marL="8145" marR="3258">
              <a:lnSpc>
                <a:spcPts val="2219"/>
              </a:lnSpc>
            </a:pPr>
            <a:r>
              <a:rPr sz="577" b="1" spc="32" dirty="0">
                <a:solidFill>
                  <a:srgbClr val="262123"/>
                </a:solidFill>
                <a:latin typeface="Arial"/>
                <a:cs typeface="Arial"/>
              </a:rPr>
              <a:t>Plan04 </a:t>
            </a:r>
            <a:r>
              <a:rPr sz="577" b="1" spc="29" dirty="0">
                <a:solidFill>
                  <a:srgbClr val="262123"/>
                </a:solidFill>
                <a:latin typeface="Arial"/>
                <a:cs typeface="Arial"/>
              </a:rPr>
              <a:t>Plan03</a:t>
            </a:r>
            <a:endParaRPr sz="57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5920" y="2191261"/>
            <a:ext cx="283850" cy="9703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77" b="1" spc="29" dirty="0">
                <a:solidFill>
                  <a:srgbClr val="262123"/>
                </a:solidFill>
                <a:latin typeface="Arial"/>
                <a:cs typeface="Arial"/>
              </a:rPr>
              <a:t>Plan02</a:t>
            </a:r>
            <a:endParaRPr sz="57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98573" y="2415777"/>
            <a:ext cx="423127" cy="8516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lnSpc>
                <a:spcPts val="333"/>
              </a:lnSpc>
              <a:spcBef>
                <a:spcPts val="64"/>
              </a:spcBef>
            </a:pPr>
            <a:r>
              <a:rPr sz="289" spc="-6" dirty="0">
                <a:solidFill>
                  <a:srgbClr val="8E9090"/>
                </a:solidFill>
                <a:latin typeface="Times New Roman"/>
                <a:cs typeface="Times New Roman"/>
              </a:rPr>
              <a:t>l&gt;rJ</a:t>
            </a:r>
            <a:r>
              <a:rPr sz="289" spc="-6" dirty="0">
                <a:solidFill>
                  <a:srgbClr val="AFAFAF"/>
                </a:solidFill>
                <a:latin typeface="Times New Roman"/>
                <a:cs typeface="Times New Roman"/>
              </a:rPr>
              <a:t>IU•</a:t>
            </a:r>
            <a:r>
              <a:rPr sz="289" spc="-6" dirty="0">
                <a:solidFill>
                  <a:srgbClr val="8E9090"/>
                </a:solidFill>
                <a:latin typeface="Times New Roman"/>
                <a:cs typeface="Times New Roman"/>
              </a:rPr>
              <a:t>ogJmlllM'li»lnd9'1'19</a:t>
            </a:r>
            <a:endParaRPr sz="289">
              <a:latin typeface="Times New Roman"/>
              <a:cs typeface="Times New Roman"/>
            </a:endParaRPr>
          </a:p>
          <a:p>
            <a:pPr marL="8959">
              <a:lnSpc>
                <a:spcPts val="333"/>
              </a:lnSpc>
            </a:pPr>
            <a:r>
              <a:rPr sz="289" spc="-16" dirty="0">
                <a:solidFill>
                  <a:srgbClr val="8E9090"/>
                </a:solidFill>
                <a:latin typeface="Arial"/>
                <a:cs typeface="Arial"/>
              </a:rPr>
              <a:t>V•</a:t>
            </a:r>
            <a:endParaRPr sz="28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25920" y="2750511"/>
            <a:ext cx="276926" cy="9703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77" b="1" spc="-6" dirty="0">
                <a:solidFill>
                  <a:srgbClr val="262123"/>
                </a:solidFill>
                <a:latin typeface="Arial"/>
                <a:cs typeface="Arial"/>
              </a:rPr>
              <a:t>Plan01</a:t>
            </a:r>
            <a:endParaRPr sz="57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5920" y="3452636"/>
            <a:ext cx="285478" cy="9703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77" b="1" spc="-6" dirty="0">
                <a:solidFill>
                  <a:srgbClr val="262123"/>
                </a:solidFill>
                <a:latin typeface="Arial"/>
                <a:cs typeface="Arial"/>
              </a:rPr>
              <a:t>PlanOO</a:t>
            </a:r>
            <a:endParaRPr sz="57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154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9196" y="1852425"/>
            <a:ext cx="1599082" cy="5796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67635" y="2489235"/>
            <a:ext cx="2145707" cy="138792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68356" y="725760"/>
            <a:ext cx="6282108" cy="447400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75656" y="608398"/>
            <a:ext cx="6996425" cy="418518"/>
          </a:xfrm>
          <a:prstGeom prst="rect">
            <a:avLst/>
          </a:prstGeom>
        </p:spPr>
        <p:txBody>
          <a:bodyPr vert="horz" wrap="square" lIns="0" tIns="8959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1810">
              <a:lnSpc>
                <a:spcPct val="100000"/>
              </a:lnSpc>
              <a:spcBef>
                <a:spcPts val="71"/>
              </a:spcBef>
            </a:pPr>
            <a:r>
              <a:rPr sz="2661" b="1" spc="-144" dirty="0">
                <a:solidFill>
                  <a:srgbClr val="262123"/>
                </a:solidFill>
              </a:rPr>
              <a:t>Grøn</a:t>
            </a:r>
            <a:r>
              <a:rPr sz="2661" b="1" spc="-38" dirty="0">
                <a:solidFill>
                  <a:srgbClr val="262123"/>
                </a:solidFill>
              </a:rPr>
              <a:t> </a:t>
            </a:r>
            <a:r>
              <a:rPr sz="2661" b="1" spc="-138" dirty="0">
                <a:solidFill>
                  <a:srgbClr val="262123"/>
                </a:solidFill>
              </a:rPr>
              <a:t>korridor</a:t>
            </a:r>
            <a:endParaRPr sz="2661" dirty="0"/>
          </a:p>
        </p:txBody>
      </p:sp>
      <p:sp>
        <p:nvSpPr>
          <p:cNvPr id="6" name="object 6"/>
          <p:cNvSpPr txBox="1"/>
          <p:nvPr/>
        </p:nvSpPr>
        <p:spPr>
          <a:xfrm>
            <a:off x="1525920" y="1117662"/>
            <a:ext cx="286293" cy="66128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77" b="1" spc="26" dirty="0">
                <a:solidFill>
                  <a:srgbClr val="262123"/>
                </a:solidFill>
                <a:latin typeface="Arial"/>
                <a:cs typeface="Arial"/>
              </a:rPr>
              <a:t>Plan05</a:t>
            </a:r>
            <a:endParaRPr sz="577">
              <a:latin typeface="Arial"/>
              <a:cs typeface="Arial"/>
            </a:endParaRPr>
          </a:p>
          <a:p>
            <a:pPr marL="8145" marR="3258">
              <a:lnSpc>
                <a:spcPts val="2219"/>
              </a:lnSpc>
              <a:spcBef>
                <a:spcPts val="6"/>
              </a:spcBef>
            </a:pPr>
            <a:r>
              <a:rPr sz="577" b="1" spc="32" dirty="0">
                <a:solidFill>
                  <a:srgbClr val="262123"/>
                </a:solidFill>
                <a:latin typeface="Arial"/>
                <a:cs typeface="Arial"/>
              </a:rPr>
              <a:t>Plan04 </a:t>
            </a:r>
            <a:r>
              <a:rPr sz="577" b="1" spc="29" dirty="0">
                <a:solidFill>
                  <a:srgbClr val="262123"/>
                </a:solidFill>
                <a:latin typeface="Arial"/>
                <a:cs typeface="Arial"/>
              </a:rPr>
              <a:t>Plan03</a:t>
            </a:r>
            <a:endParaRPr sz="57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5920" y="2191261"/>
            <a:ext cx="283850" cy="9703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77" b="1" spc="29" dirty="0">
                <a:solidFill>
                  <a:srgbClr val="262123"/>
                </a:solidFill>
                <a:latin typeface="Arial"/>
                <a:cs typeface="Arial"/>
              </a:rPr>
              <a:t>Plan02</a:t>
            </a:r>
            <a:endParaRPr sz="57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98573" y="2415777"/>
            <a:ext cx="423127" cy="8516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lnSpc>
                <a:spcPts val="333"/>
              </a:lnSpc>
              <a:spcBef>
                <a:spcPts val="64"/>
              </a:spcBef>
            </a:pPr>
            <a:r>
              <a:rPr sz="289" spc="-6" dirty="0">
                <a:solidFill>
                  <a:srgbClr val="8E8C87"/>
                </a:solidFill>
                <a:latin typeface="Times New Roman"/>
                <a:cs typeface="Times New Roman"/>
              </a:rPr>
              <a:t>l&gt;rJ</a:t>
            </a:r>
            <a:r>
              <a:rPr sz="289" spc="-6" dirty="0">
                <a:solidFill>
                  <a:srgbClr val="AFAFAF"/>
                </a:solidFill>
                <a:latin typeface="Times New Roman"/>
                <a:cs typeface="Times New Roman"/>
              </a:rPr>
              <a:t>IU•</a:t>
            </a:r>
            <a:r>
              <a:rPr sz="289" spc="-6" dirty="0">
                <a:solidFill>
                  <a:srgbClr val="8E8C87"/>
                </a:solidFill>
                <a:latin typeface="Times New Roman"/>
                <a:cs typeface="Times New Roman"/>
              </a:rPr>
              <a:t>ogJmlllM'li»lnd9'1'19</a:t>
            </a:r>
            <a:endParaRPr sz="289">
              <a:latin typeface="Times New Roman"/>
              <a:cs typeface="Times New Roman"/>
            </a:endParaRPr>
          </a:p>
          <a:p>
            <a:pPr marL="8959">
              <a:lnSpc>
                <a:spcPts val="333"/>
              </a:lnSpc>
            </a:pPr>
            <a:r>
              <a:rPr sz="289" spc="-16" dirty="0">
                <a:solidFill>
                  <a:srgbClr val="8E8C87"/>
                </a:solidFill>
                <a:latin typeface="Arial"/>
                <a:cs typeface="Arial"/>
              </a:rPr>
              <a:t>V•</a:t>
            </a:r>
            <a:endParaRPr sz="28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76932" y="1760439"/>
            <a:ext cx="578287" cy="462213"/>
          </a:xfrm>
          <a:prstGeom prst="rect">
            <a:avLst/>
          </a:prstGeom>
        </p:spPr>
        <p:txBody>
          <a:bodyPr vert="horz" wrap="square" lIns="0" tIns="96110" rIns="0" bIns="0" rtlCol="0">
            <a:spAutoFit/>
          </a:bodyPr>
          <a:lstStyle/>
          <a:p>
            <a:pPr marL="8145">
              <a:spcBef>
                <a:spcPts val="757"/>
              </a:spcBef>
            </a:pPr>
            <a:r>
              <a:rPr sz="1122" spc="-176" dirty="0">
                <a:solidFill>
                  <a:srgbClr val="8E8C87"/>
                </a:solidFill>
                <a:latin typeface="Times New Roman"/>
                <a:cs typeface="Times New Roman"/>
              </a:rPr>
              <a:t>,</a:t>
            </a:r>
            <a:r>
              <a:rPr sz="1122" spc="-176" dirty="0">
                <a:solidFill>
                  <a:srgbClr val="757264"/>
                </a:solidFill>
                <a:latin typeface="Times New Roman"/>
                <a:cs typeface="Times New Roman"/>
              </a:rPr>
              <a:t>1</a:t>
            </a:r>
            <a:r>
              <a:rPr sz="1122" spc="-176" dirty="0">
                <a:solidFill>
                  <a:srgbClr val="8E8C87"/>
                </a:solidFill>
                <a:latin typeface="Times New Roman"/>
                <a:cs typeface="Times New Roman"/>
              </a:rPr>
              <a:t>1111</a:t>
            </a:r>
            <a:r>
              <a:rPr sz="1122" spc="-176" dirty="0">
                <a:solidFill>
                  <a:srgbClr val="757264"/>
                </a:solidFill>
                <a:latin typeface="Times New Roman"/>
                <a:cs typeface="Times New Roman"/>
              </a:rPr>
              <a:t>1</a:t>
            </a:r>
            <a:r>
              <a:rPr sz="1122" spc="-176" dirty="0">
                <a:solidFill>
                  <a:srgbClr val="8E8C87"/>
                </a:solidFill>
                <a:latin typeface="Times New Roman"/>
                <a:cs typeface="Times New Roman"/>
              </a:rPr>
              <a:t>1</a:t>
            </a:r>
            <a:r>
              <a:rPr sz="1122" spc="-176" dirty="0">
                <a:solidFill>
                  <a:srgbClr val="757264"/>
                </a:solidFill>
                <a:latin typeface="Times New Roman"/>
                <a:cs typeface="Times New Roman"/>
              </a:rPr>
              <a:t>111</a:t>
            </a:r>
            <a:r>
              <a:rPr sz="1122" spc="-64" dirty="0">
                <a:solidFill>
                  <a:srgbClr val="757264"/>
                </a:solidFill>
                <a:latin typeface="Times New Roman"/>
                <a:cs typeface="Times New Roman"/>
              </a:rPr>
              <a:t> </a:t>
            </a:r>
            <a:r>
              <a:rPr sz="1122" spc="-32" dirty="0">
                <a:solidFill>
                  <a:srgbClr val="757264"/>
                </a:solidFill>
                <a:latin typeface="Times New Roman"/>
                <a:cs typeface="Times New Roman"/>
              </a:rPr>
              <a:t>i</a:t>
            </a:r>
            <a:endParaRPr sz="1122">
              <a:latin typeface="Times New Roman"/>
              <a:cs typeface="Times New Roman"/>
            </a:endParaRPr>
          </a:p>
          <a:p>
            <a:pPr marL="114838">
              <a:spcBef>
                <a:spcPts val="519"/>
              </a:spcBef>
            </a:pPr>
            <a:r>
              <a:rPr sz="834" spc="106" dirty="0">
                <a:solidFill>
                  <a:srgbClr val="757264"/>
                </a:solidFill>
                <a:latin typeface="Times New Roman"/>
                <a:cs typeface="Times New Roman"/>
              </a:rPr>
              <a:t>-</a:t>
            </a:r>
            <a:r>
              <a:rPr sz="834" spc="83" dirty="0">
                <a:solidFill>
                  <a:srgbClr val="757264"/>
                </a:solidFill>
                <a:latin typeface="Times New Roman"/>
                <a:cs typeface="Times New Roman"/>
              </a:rPr>
              <a:t> </a:t>
            </a:r>
            <a:r>
              <a:rPr sz="834" spc="99" dirty="0">
                <a:solidFill>
                  <a:srgbClr val="8E8C87"/>
                </a:solidFill>
                <a:latin typeface="Times New Roman"/>
                <a:cs typeface="Times New Roman"/>
              </a:rPr>
              <a:t>?:</a:t>
            </a:r>
            <a:endParaRPr sz="834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66044" y="2191260"/>
            <a:ext cx="125024" cy="6747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385" spc="-6" dirty="0">
                <a:solidFill>
                  <a:srgbClr val="8E8C87"/>
                </a:solidFill>
                <a:latin typeface="Arial"/>
                <a:cs typeface="Arial"/>
              </a:rPr>
              <a:t>.</a:t>
            </a:r>
            <a:r>
              <a:rPr sz="385" spc="-6" dirty="0">
                <a:solidFill>
                  <a:srgbClr val="757264"/>
                </a:solidFill>
                <a:latin typeface="Arial"/>
                <a:cs typeface="Arial"/>
              </a:rPr>
              <a:t>:·</a:t>
            </a:r>
            <a:r>
              <a:rPr sz="385" spc="-6" dirty="0">
                <a:solidFill>
                  <a:srgbClr val="8E8C87"/>
                </a:solidFill>
                <a:latin typeface="Arial"/>
                <a:cs typeface="Arial"/>
              </a:rPr>
              <a:t>.l_</a:t>
            </a:r>
            <a:endParaRPr sz="385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98840" y="2272903"/>
            <a:ext cx="105884" cy="15134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4434">
              <a:spcBef>
                <a:spcPts val="64"/>
              </a:spcBef>
            </a:pPr>
            <a:r>
              <a:rPr sz="1395" spc="-163" baseline="-15325" dirty="0">
                <a:solidFill>
                  <a:srgbClr val="8E8C87"/>
                </a:solidFill>
                <a:latin typeface="Times New Roman"/>
                <a:cs typeface="Times New Roman"/>
              </a:rPr>
              <a:t>.</a:t>
            </a:r>
            <a:r>
              <a:rPr sz="641" spc="-109" dirty="0">
                <a:solidFill>
                  <a:srgbClr val="8E8C87"/>
                </a:solidFill>
                <a:latin typeface="Arial"/>
                <a:cs typeface="Arial"/>
              </a:rPr>
              <a:t>:</a:t>
            </a:r>
            <a:r>
              <a:rPr sz="1395" spc="-163" baseline="-15325" dirty="0">
                <a:solidFill>
                  <a:srgbClr val="8E8C87"/>
                </a:solidFill>
                <a:latin typeface="Times New Roman"/>
                <a:cs typeface="Times New Roman"/>
              </a:rPr>
              <a:t>.</a:t>
            </a:r>
            <a:r>
              <a:rPr sz="641" spc="-109" dirty="0">
                <a:solidFill>
                  <a:srgbClr val="8E8C87"/>
                </a:solidFill>
                <a:latin typeface="Arial"/>
                <a:cs typeface="Arial"/>
              </a:rPr>
              <a:t>:</a:t>
            </a:r>
            <a:r>
              <a:rPr sz="1395" spc="-163" baseline="-15325" dirty="0">
                <a:solidFill>
                  <a:srgbClr val="8E8C87"/>
                </a:solidFill>
                <a:latin typeface="Times New Roman"/>
                <a:cs typeface="Times New Roman"/>
              </a:rPr>
              <a:t>.</a:t>
            </a:r>
            <a:r>
              <a:rPr sz="641" spc="-109" dirty="0">
                <a:solidFill>
                  <a:srgbClr val="8E8C87"/>
                </a:solidFill>
                <a:latin typeface="Arial"/>
                <a:cs typeface="Arial"/>
              </a:rPr>
              <a:t>:</a:t>
            </a:r>
            <a:endParaRPr sz="641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25920" y="2750511"/>
            <a:ext cx="276926" cy="9703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77" b="1" spc="-6" dirty="0">
                <a:solidFill>
                  <a:srgbClr val="262123"/>
                </a:solidFill>
                <a:latin typeface="Arial"/>
                <a:cs typeface="Arial"/>
              </a:rPr>
              <a:t>Plan01</a:t>
            </a:r>
            <a:endParaRPr sz="57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5920" y="3452636"/>
            <a:ext cx="285478" cy="9703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77" b="1" spc="-6" dirty="0">
                <a:solidFill>
                  <a:srgbClr val="262123"/>
                </a:solidFill>
                <a:latin typeface="Arial"/>
                <a:cs typeface="Arial"/>
              </a:rPr>
              <a:t>PlanOO</a:t>
            </a:r>
            <a:endParaRPr sz="57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951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2341" y="1003344"/>
            <a:ext cx="2113193" cy="1502326"/>
            <a:chOff x="852330" y="1564473"/>
            <a:chExt cx="3295015" cy="23425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2330" y="1908187"/>
              <a:ext cx="3294828" cy="19986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3123" y="1564473"/>
              <a:ext cx="483411" cy="35644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86999" y="1827932"/>
            <a:ext cx="342660" cy="41637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04436" y="2236144"/>
            <a:ext cx="8793226" cy="3386647"/>
            <a:chOff x="715263" y="3486729"/>
            <a:chExt cx="13710919" cy="528066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0988" y="3601299"/>
              <a:ext cx="12645016" cy="51557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251" y="3995935"/>
              <a:ext cx="368918" cy="4582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50839" y="3486729"/>
              <a:ext cx="788723" cy="11711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08156" y="4403301"/>
              <a:ext cx="1412069" cy="7510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989006" y="3919553"/>
              <a:ext cx="0" cy="496570"/>
            </a:xfrm>
            <a:custGeom>
              <a:avLst/>
              <a:gdLst/>
              <a:ahLst/>
              <a:cxnLst/>
              <a:rect l="l" t="t" r="r" b="b"/>
              <a:pathLst>
                <a:path h="496570">
                  <a:moveTo>
                    <a:pt x="0" y="496476"/>
                  </a:moveTo>
                  <a:lnTo>
                    <a:pt x="0" y="0"/>
                  </a:lnTo>
                </a:path>
              </a:pathLst>
            </a:custGeom>
            <a:ln w="254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2" name="object 12"/>
            <p:cNvSpPr/>
            <p:nvPr/>
          </p:nvSpPr>
          <p:spPr>
            <a:xfrm>
              <a:off x="8873140" y="3544013"/>
              <a:ext cx="0" cy="974090"/>
            </a:xfrm>
            <a:custGeom>
              <a:avLst/>
              <a:gdLst/>
              <a:ahLst/>
              <a:cxnLst/>
              <a:rect l="l" t="t" r="r" b="b"/>
              <a:pathLst>
                <a:path h="974089">
                  <a:moveTo>
                    <a:pt x="0" y="973857"/>
                  </a:moveTo>
                  <a:lnTo>
                    <a:pt x="0" y="0"/>
                  </a:lnTo>
                </a:path>
              </a:pathLst>
            </a:custGeom>
            <a:ln w="127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3" name="object 13"/>
            <p:cNvSpPr/>
            <p:nvPr/>
          </p:nvSpPr>
          <p:spPr>
            <a:xfrm>
              <a:off x="8421532" y="3547987"/>
              <a:ext cx="142240" cy="13335"/>
            </a:xfrm>
            <a:custGeom>
              <a:avLst/>
              <a:gdLst/>
              <a:ahLst/>
              <a:cxnLst/>
              <a:rect l="l" t="t" r="r" b="b"/>
              <a:pathLst>
                <a:path w="142240" h="13335">
                  <a:moveTo>
                    <a:pt x="0" y="12730"/>
                  </a:moveTo>
                  <a:lnTo>
                    <a:pt x="141837" y="12730"/>
                  </a:lnTo>
                </a:path>
                <a:path w="142240" h="13335">
                  <a:moveTo>
                    <a:pt x="0" y="0"/>
                  </a:moveTo>
                  <a:lnTo>
                    <a:pt x="141837" y="0"/>
                  </a:lnTo>
                </a:path>
              </a:pathLst>
            </a:custGeom>
            <a:ln w="47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4" name="object 14"/>
            <p:cNvSpPr/>
            <p:nvPr/>
          </p:nvSpPr>
          <p:spPr>
            <a:xfrm>
              <a:off x="8777414" y="3532365"/>
              <a:ext cx="108585" cy="31115"/>
            </a:xfrm>
            <a:custGeom>
              <a:avLst/>
              <a:gdLst/>
              <a:ahLst/>
              <a:cxnLst/>
              <a:rect l="l" t="t" r="r" b="b"/>
              <a:pathLst>
                <a:path w="108584" h="31114">
                  <a:moveTo>
                    <a:pt x="108445" y="0"/>
                  </a:moveTo>
                  <a:lnTo>
                    <a:pt x="0" y="0"/>
                  </a:lnTo>
                  <a:lnTo>
                    <a:pt x="0" y="12738"/>
                  </a:lnTo>
                  <a:lnTo>
                    <a:pt x="0" y="18021"/>
                  </a:lnTo>
                  <a:lnTo>
                    <a:pt x="0" y="30746"/>
                  </a:lnTo>
                  <a:lnTo>
                    <a:pt x="108445" y="30746"/>
                  </a:lnTo>
                  <a:lnTo>
                    <a:pt x="108445" y="18021"/>
                  </a:lnTo>
                  <a:lnTo>
                    <a:pt x="108445" y="12738"/>
                  </a:lnTo>
                  <a:lnTo>
                    <a:pt x="1084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5" name="object 15"/>
            <p:cNvSpPr/>
            <p:nvPr/>
          </p:nvSpPr>
          <p:spPr>
            <a:xfrm>
              <a:off x="9979897" y="4065950"/>
              <a:ext cx="1215390" cy="0"/>
            </a:xfrm>
            <a:custGeom>
              <a:avLst/>
              <a:gdLst/>
              <a:ahLst/>
              <a:cxnLst/>
              <a:rect l="l" t="t" r="r" b="b"/>
              <a:pathLst>
                <a:path w="1215390">
                  <a:moveTo>
                    <a:pt x="0" y="0"/>
                  </a:moveTo>
                  <a:lnTo>
                    <a:pt x="1214888" y="0"/>
                  </a:lnTo>
                </a:path>
              </a:pathLst>
            </a:custGeom>
            <a:ln w="127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6" name="object 16"/>
            <p:cNvSpPr/>
            <p:nvPr/>
          </p:nvSpPr>
          <p:spPr>
            <a:xfrm>
              <a:off x="8854058" y="4498775"/>
              <a:ext cx="954405" cy="0"/>
            </a:xfrm>
            <a:custGeom>
              <a:avLst/>
              <a:gdLst/>
              <a:ahLst/>
              <a:cxnLst/>
              <a:rect l="l" t="t" r="r" b="b"/>
              <a:pathLst>
                <a:path w="954404">
                  <a:moveTo>
                    <a:pt x="0" y="0"/>
                  </a:moveTo>
                  <a:lnTo>
                    <a:pt x="954101" y="0"/>
                  </a:lnTo>
                </a:path>
              </a:pathLst>
            </a:custGeom>
            <a:ln w="38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7" name="object 17"/>
            <p:cNvSpPr/>
            <p:nvPr/>
          </p:nvSpPr>
          <p:spPr>
            <a:xfrm>
              <a:off x="5622835" y="4396934"/>
              <a:ext cx="2398395" cy="0"/>
            </a:xfrm>
            <a:custGeom>
              <a:avLst/>
              <a:gdLst/>
              <a:ahLst/>
              <a:cxnLst/>
              <a:rect l="l" t="t" r="r" b="b"/>
              <a:pathLst>
                <a:path w="2398395">
                  <a:moveTo>
                    <a:pt x="0" y="0"/>
                  </a:moveTo>
                  <a:lnTo>
                    <a:pt x="2397974" y="0"/>
                  </a:lnTo>
                </a:path>
              </a:pathLst>
            </a:custGeom>
            <a:ln w="25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1220229" y="4791569"/>
              <a:ext cx="521970" cy="0"/>
            </a:xfrm>
            <a:custGeom>
              <a:avLst/>
              <a:gdLst/>
              <a:ahLst/>
              <a:cxnLst/>
              <a:rect l="l" t="t" r="r" b="b"/>
              <a:pathLst>
                <a:path w="521970">
                  <a:moveTo>
                    <a:pt x="0" y="0"/>
                  </a:moveTo>
                  <a:lnTo>
                    <a:pt x="521575" y="0"/>
                  </a:lnTo>
                </a:path>
              </a:pathLst>
            </a:custGeom>
            <a:ln w="63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9" name="object 19"/>
            <p:cNvSpPr/>
            <p:nvPr/>
          </p:nvSpPr>
          <p:spPr>
            <a:xfrm>
              <a:off x="6475166" y="5167109"/>
              <a:ext cx="840105" cy="0"/>
            </a:xfrm>
            <a:custGeom>
              <a:avLst/>
              <a:gdLst/>
              <a:ahLst/>
              <a:cxnLst/>
              <a:rect l="l" t="t" r="r" b="b"/>
              <a:pathLst>
                <a:path w="840104">
                  <a:moveTo>
                    <a:pt x="0" y="0"/>
                  </a:moveTo>
                  <a:lnTo>
                    <a:pt x="839608" y="0"/>
                  </a:lnTo>
                </a:path>
              </a:pathLst>
            </a:custGeom>
            <a:ln w="19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0" name="object 20"/>
            <p:cNvSpPr/>
            <p:nvPr/>
          </p:nvSpPr>
          <p:spPr>
            <a:xfrm>
              <a:off x="718756" y="5911823"/>
              <a:ext cx="1062355" cy="0"/>
            </a:xfrm>
            <a:custGeom>
              <a:avLst/>
              <a:gdLst/>
              <a:ahLst/>
              <a:cxnLst/>
              <a:rect l="l" t="t" r="r" b="b"/>
              <a:pathLst>
                <a:path w="1062355">
                  <a:moveTo>
                    <a:pt x="0" y="0"/>
                  </a:moveTo>
                  <a:lnTo>
                    <a:pt x="1062232" y="0"/>
                  </a:lnTo>
                </a:path>
              </a:pathLst>
            </a:custGeom>
            <a:ln w="63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21" name="object 21"/>
            <p:cNvSpPr/>
            <p:nvPr/>
          </p:nvSpPr>
          <p:spPr>
            <a:xfrm>
              <a:off x="3803683" y="8757015"/>
              <a:ext cx="3295015" cy="0"/>
            </a:xfrm>
            <a:custGeom>
              <a:avLst/>
              <a:gdLst/>
              <a:ahLst/>
              <a:cxnLst/>
              <a:rect l="l" t="t" r="r" b="b"/>
              <a:pathLst>
                <a:path w="3295015">
                  <a:moveTo>
                    <a:pt x="0" y="0"/>
                  </a:moveTo>
                  <a:lnTo>
                    <a:pt x="3294829" y="0"/>
                  </a:lnTo>
                </a:path>
              </a:pathLst>
            </a:custGeom>
            <a:ln w="19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531040" y="150678"/>
            <a:ext cx="1083678" cy="423455"/>
          </a:xfrm>
          <a:prstGeom prst="rect">
            <a:avLst/>
          </a:prstGeom>
        </p:spPr>
        <p:txBody>
          <a:bodyPr vert="horz" wrap="square" lIns="0" tIns="8959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8145">
              <a:lnSpc>
                <a:spcPct val="100000"/>
              </a:lnSpc>
              <a:spcBef>
                <a:spcPts val="71"/>
              </a:spcBef>
            </a:pPr>
            <a:r>
              <a:rPr sz="2661" b="1" spc="-147" dirty="0">
                <a:solidFill>
                  <a:srgbClr val="231F1F"/>
                </a:solidFill>
              </a:rPr>
              <a:t>Plan</a:t>
            </a:r>
            <a:r>
              <a:rPr sz="2661" b="1" spc="-87" dirty="0">
                <a:solidFill>
                  <a:srgbClr val="231F1F"/>
                </a:solidFill>
              </a:rPr>
              <a:t> </a:t>
            </a:r>
            <a:r>
              <a:rPr b="1" spc="-128" dirty="0">
                <a:solidFill>
                  <a:srgbClr val="231F1F"/>
                </a:solidFill>
              </a:rPr>
              <a:t>00</a:t>
            </a:r>
            <a:endParaRPr sz="2661"/>
          </a:p>
        </p:txBody>
      </p:sp>
      <p:sp>
        <p:nvSpPr>
          <p:cNvPr id="23" name="object 23"/>
          <p:cNvSpPr txBox="1"/>
          <p:nvPr/>
        </p:nvSpPr>
        <p:spPr>
          <a:xfrm>
            <a:off x="6538785" y="1015610"/>
            <a:ext cx="1113406" cy="511722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>
              <a:spcBef>
                <a:spcPts val="67"/>
              </a:spcBef>
            </a:pPr>
            <a:r>
              <a:rPr sz="866" spc="-29" dirty="0">
                <a:solidFill>
                  <a:srgbClr val="BDBFBD"/>
                </a:solidFill>
                <a:latin typeface="Arial"/>
                <a:cs typeface="Arial"/>
              </a:rPr>
              <a:t>.</a:t>
            </a:r>
            <a:r>
              <a:rPr sz="866" spc="-122" dirty="0">
                <a:solidFill>
                  <a:srgbClr val="BDBFBD"/>
                </a:solidFill>
                <a:latin typeface="Arial"/>
                <a:cs typeface="Arial"/>
              </a:rPr>
              <a:t> </a:t>
            </a:r>
            <a:r>
              <a:rPr sz="1090" spc="-61" dirty="0">
                <a:solidFill>
                  <a:srgbClr val="BDBFBD"/>
                </a:solidFill>
                <a:latin typeface="Arial"/>
                <a:cs typeface="Arial"/>
              </a:rPr>
              <a:t>-</a:t>
            </a:r>
            <a:r>
              <a:rPr sz="866" spc="-67" dirty="0">
                <a:solidFill>
                  <a:srgbClr val="BDBFBD"/>
                </a:solidFill>
                <a:latin typeface="Arial"/>
                <a:cs typeface="Arial"/>
              </a:rPr>
              <a:t>.</a:t>
            </a:r>
            <a:r>
              <a:rPr sz="866" spc="-42" dirty="0">
                <a:solidFill>
                  <a:srgbClr val="BDBFBD"/>
                </a:solidFill>
                <a:latin typeface="Arial"/>
                <a:cs typeface="Arial"/>
              </a:rPr>
              <a:t> </a:t>
            </a:r>
            <a:r>
              <a:rPr sz="1186" spc="-32" dirty="0">
                <a:solidFill>
                  <a:srgbClr val="BDBFBD"/>
                </a:solidFill>
                <a:latin typeface="Times New Roman"/>
                <a:cs typeface="Times New Roman"/>
              </a:rPr>
              <a:t>,</a:t>
            </a:r>
            <a:endParaRPr sz="1186">
              <a:latin typeface="Times New Roman"/>
              <a:cs typeface="Times New Roman"/>
            </a:endParaRPr>
          </a:p>
          <a:p>
            <a:pPr marL="160039">
              <a:lnSpc>
                <a:spcPts val="1016"/>
              </a:lnSpc>
              <a:spcBef>
                <a:spcPts val="1049"/>
              </a:spcBef>
            </a:pPr>
            <a:r>
              <a:rPr sz="1299" spc="-24" baseline="2057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r>
              <a:rPr sz="321" spc="-16" dirty="0">
                <a:solidFill>
                  <a:srgbClr val="BDBFBD"/>
                </a:solidFill>
                <a:latin typeface="Times New Roman"/>
                <a:cs typeface="Times New Roman"/>
              </a:rPr>
              <a:t>I</a:t>
            </a:r>
            <a:endParaRPr sz="321">
              <a:latin typeface="Times New Roman"/>
              <a:cs typeface="Times New Roman"/>
            </a:endParaRPr>
          </a:p>
          <a:p>
            <a:pPr marL="160039">
              <a:lnSpc>
                <a:spcPts val="478"/>
              </a:lnSpc>
            </a:pPr>
            <a:r>
              <a:rPr sz="417" spc="83" dirty="0">
                <a:solidFill>
                  <a:srgbClr val="BDBFBD"/>
                </a:solidFill>
                <a:latin typeface="Courier New"/>
                <a:cs typeface="Courier New"/>
              </a:rPr>
              <a:t>l--•-••-•-••-•••-••</a:t>
            </a:r>
            <a:r>
              <a:rPr sz="417" spc="109" dirty="0">
                <a:solidFill>
                  <a:srgbClr val="BDBFBD"/>
                </a:solidFill>
                <a:latin typeface="Courier New"/>
                <a:cs typeface="Courier New"/>
              </a:rPr>
              <a:t> </a:t>
            </a:r>
            <a:r>
              <a:rPr sz="417" spc="83" dirty="0">
                <a:solidFill>
                  <a:srgbClr val="BDBFBD"/>
                </a:solidFill>
                <a:latin typeface="Courier New"/>
                <a:cs typeface="Courier New"/>
              </a:rPr>
              <a:t>-</a:t>
            </a:r>
            <a:r>
              <a:rPr sz="417" spc="51" dirty="0">
                <a:solidFill>
                  <a:srgbClr val="BDBFBD"/>
                </a:solidFill>
                <a:latin typeface="Courier New"/>
                <a:cs typeface="Courier New"/>
              </a:rPr>
              <a:t>-</a:t>
            </a:r>
            <a:endParaRPr sz="417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08559" y="2423940"/>
            <a:ext cx="106698" cy="14146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4434">
              <a:spcBef>
                <a:spcPts val="64"/>
              </a:spcBef>
            </a:pPr>
            <a:r>
              <a:rPr sz="818" baseline="-16339" dirty="0">
                <a:solidFill>
                  <a:srgbClr val="BDBFBD"/>
                </a:solidFill>
                <a:latin typeface="Times New Roman"/>
                <a:cs typeface="Times New Roman"/>
              </a:rPr>
              <a:t>,</a:t>
            </a:r>
            <a:r>
              <a:rPr sz="818" spc="-4" baseline="-16339" dirty="0">
                <a:solidFill>
                  <a:srgbClr val="BDBFBD"/>
                </a:solidFill>
                <a:latin typeface="Times New Roman"/>
                <a:cs typeface="Times New Roman"/>
              </a:rPr>
              <a:t> </a:t>
            </a:r>
            <a:r>
              <a:rPr sz="866" spc="-32" dirty="0">
                <a:solidFill>
                  <a:srgbClr val="BDBFBD"/>
                </a:solidFill>
                <a:latin typeface="Arial"/>
                <a:cs typeface="Arial"/>
              </a:rPr>
              <a:t>.</a:t>
            </a:r>
            <a:endParaRPr sz="866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17821" y="2525994"/>
            <a:ext cx="32172" cy="14146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866" spc="-45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endParaRPr sz="866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26007" y="2562733"/>
            <a:ext cx="85929" cy="14146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4434">
              <a:spcBef>
                <a:spcPts val="64"/>
              </a:spcBef>
            </a:pPr>
            <a:r>
              <a:rPr sz="866" spc="-16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r>
              <a:rPr sz="914" spc="-24" baseline="-20467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endParaRPr sz="914" baseline="-20467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60830" y="1162567"/>
            <a:ext cx="651999" cy="6747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385" b="1" spc="202" dirty="0">
                <a:solidFill>
                  <a:srgbClr val="BDBFBD"/>
                </a:solidFill>
                <a:latin typeface="Arial"/>
                <a:cs typeface="Arial"/>
              </a:rPr>
              <a:t>r·-</a:t>
            </a:r>
            <a:r>
              <a:rPr sz="385" b="1" spc="189" dirty="0">
                <a:solidFill>
                  <a:srgbClr val="BDBFBD"/>
                </a:solidFill>
                <a:latin typeface="Arial"/>
                <a:cs typeface="Arial"/>
              </a:rPr>
              <a:t>•···••···•••</a:t>
            </a:r>
            <a:endParaRPr sz="385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78910" y="1705488"/>
            <a:ext cx="87558" cy="162113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R="10588" algn="r">
              <a:lnSpc>
                <a:spcPts val="584"/>
              </a:lnSpc>
              <a:spcBef>
                <a:spcPts val="64"/>
              </a:spcBef>
            </a:pPr>
            <a:r>
              <a:rPr sz="545" spc="35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r>
              <a:rPr sz="545" spc="106" dirty="0">
                <a:solidFill>
                  <a:srgbClr val="BDBFBD"/>
                </a:solidFill>
                <a:latin typeface="Arial"/>
                <a:cs typeface="Arial"/>
              </a:rPr>
              <a:t> </a:t>
            </a:r>
            <a:r>
              <a:rPr sz="257" spc="-32" dirty="0">
                <a:solidFill>
                  <a:srgbClr val="BDBFBD"/>
                </a:solidFill>
                <a:latin typeface="Times New Roman"/>
                <a:cs typeface="Times New Roman"/>
              </a:rPr>
              <a:t>\</a:t>
            </a:r>
            <a:endParaRPr sz="257">
              <a:latin typeface="Times New Roman"/>
              <a:cs typeface="Times New Roman"/>
            </a:endParaRPr>
          </a:p>
          <a:p>
            <a:pPr marR="3258" algn="r">
              <a:lnSpc>
                <a:spcPts val="584"/>
              </a:lnSpc>
            </a:pPr>
            <a:r>
              <a:rPr sz="545" spc="35" dirty="0">
                <a:solidFill>
                  <a:srgbClr val="A1A3A1"/>
                </a:solidFill>
                <a:latin typeface="Arial"/>
                <a:cs typeface="Arial"/>
              </a:rPr>
              <a:t>'</a:t>
            </a:r>
            <a:endParaRPr sz="545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76824" y="2260656"/>
            <a:ext cx="286700" cy="136593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834" spc="90" dirty="0">
                <a:solidFill>
                  <a:srgbClr val="BDBFBD"/>
                </a:solidFill>
                <a:latin typeface="Times New Roman"/>
                <a:cs typeface="Times New Roman"/>
              </a:rPr>
              <a:t>'-</a:t>
            </a:r>
            <a:r>
              <a:rPr sz="834" spc="119" dirty="0">
                <a:solidFill>
                  <a:srgbClr val="BDBFBD"/>
                </a:solidFill>
                <a:latin typeface="Times New Roman"/>
                <a:cs typeface="Times New Roman"/>
              </a:rPr>
              <a:t>-</a:t>
            </a:r>
            <a:r>
              <a:rPr sz="834" spc="119" dirty="0">
                <a:solidFill>
                  <a:srgbClr val="A1A3A1"/>
                </a:solidFill>
                <a:latin typeface="Times New Roman"/>
                <a:cs typeface="Times New Roman"/>
              </a:rPr>
              <a:t>-</a:t>
            </a:r>
            <a:r>
              <a:rPr sz="834" spc="-90" dirty="0">
                <a:solidFill>
                  <a:srgbClr val="A1A3A1"/>
                </a:solidFill>
                <a:latin typeface="Times New Roman"/>
                <a:cs typeface="Times New Roman"/>
              </a:rPr>
              <a:t>-</a:t>
            </a:r>
            <a:r>
              <a:rPr sz="577" spc="-61" dirty="0">
                <a:solidFill>
                  <a:srgbClr val="A1A3A1"/>
                </a:solidFill>
                <a:latin typeface="Arial"/>
                <a:cs typeface="Arial"/>
              </a:rPr>
              <a:t>,</a:t>
            </a:r>
            <a:r>
              <a:rPr sz="577" spc="-13" dirty="0">
                <a:solidFill>
                  <a:srgbClr val="A1A3A1"/>
                </a:solidFill>
                <a:latin typeface="Arial"/>
                <a:cs typeface="Arial"/>
              </a:rPr>
              <a:t> </a:t>
            </a:r>
            <a:r>
              <a:rPr sz="513" spc="-38" dirty="0">
                <a:solidFill>
                  <a:srgbClr val="A1A3A1"/>
                </a:solidFill>
                <a:latin typeface="Arial"/>
                <a:cs typeface="Arial"/>
              </a:rPr>
              <a:t>...</a:t>
            </a:r>
            <a:endParaRPr sz="513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33409" y="2374956"/>
            <a:ext cx="88779" cy="10196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4434">
              <a:spcBef>
                <a:spcPts val="64"/>
              </a:spcBef>
            </a:pPr>
            <a:r>
              <a:rPr sz="609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r>
              <a:rPr sz="609" spc="-42" dirty="0">
                <a:solidFill>
                  <a:srgbClr val="BDBFBD"/>
                </a:solidFill>
                <a:latin typeface="Arial"/>
                <a:cs typeface="Arial"/>
              </a:rPr>
              <a:t> </a:t>
            </a:r>
            <a:r>
              <a:rPr sz="818" spc="-48" baseline="-22875" dirty="0">
                <a:solidFill>
                  <a:srgbClr val="A1A3A1"/>
                </a:solidFill>
                <a:latin typeface="Arial"/>
                <a:cs typeface="Arial"/>
              </a:rPr>
              <a:t>'</a:t>
            </a:r>
            <a:endParaRPr sz="818" baseline="-22875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81160" y="2432106"/>
            <a:ext cx="90001" cy="12165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4434">
              <a:spcBef>
                <a:spcPts val="64"/>
              </a:spcBef>
            </a:pPr>
            <a:r>
              <a:rPr sz="737" spc="-55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r>
              <a:rPr sz="737" spc="-38" dirty="0">
                <a:solidFill>
                  <a:srgbClr val="BDBFBD"/>
                </a:solidFill>
                <a:latin typeface="Arial"/>
                <a:cs typeface="Arial"/>
              </a:rPr>
              <a:t> </a:t>
            </a:r>
            <a:r>
              <a:rPr sz="818" spc="-57" baseline="-16339" dirty="0">
                <a:solidFill>
                  <a:srgbClr val="A1A3A1"/>
                </a:solidFill>
                <a:latin typeface="Arial"/>
                <a:cs typeface="Arial"/>
              </a:rPr>
              <a:t>'</a:t>
            </a:r>
            <a:endParaRPr sz="818" baseline="-16339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37663" y="2233403"/>
            <a:ext cx="137648" cy="94888"/>
          </a:xfrm>
          <a:custGeom>
            <a:avLst/>
            <a:gdLst/>
            <a:ahLst/>
            <a:cxnLst/>
            <a:rect l="l" t="t" r="r" b="b"/>
            <a:pathLst>
              <a:path w="214629" h="147954">
                <a:moveTo>
                  <a:pt x="214045" y="0"/>
                </a:moveTo>
                <a:lnTo>
                  <a:pt x="0" y="0"/>
                </a:lnTo>
                <a:lnTo>
                  <a:pt x="0" y="62649"/>
                </a:lnTo>
                <a:lnTo>
                  <a:pt x="0" y="75882"/>
                </a:lnTo>
                <a:lnTo>
                  <a:pt x="0" y="147624"/>
                </a:lnTo>
                <a:lnTo>
                  <a:pt x="146024" y="147624"/>
                </a:lnTo>
                <a:lnTo>
                  <a:pt x="146024" y="75882"/>
                </a:lnTo>
                <a:lnTo>
                  <a:pt x="214045" y="75882"/>
                </a:lnTo>
                <a:lnTo>
                  <a:pt x="214045" y="62649"/>
                </a:lnTo>
                <a:lnTo>
                  <a:pt x="214045" y="0"/>
                </a:lnTo>
                <a:close/>
              </a:path>
            </a:pathLst>
          </a:custGeom>
          <a:solidFill>
            <a:srgbClr val="E1E4DB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3" name="object 33"/>
          <p:cNvSpPr txBox="1"/>
          <p:nvPr/>
        </p:nvSpPr>
        <p:spPr>
          <a:xfrm>
            <a:off x="6834146" y="2242718"/>
            <a:ext cx="4805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03"/>
              </a:lnSpc>
            </a:pPr>
            <a:r>
              <a:rPr sz="545" spc="196" dirty="0">
                <a:solidFill>
                  <a:srgbClr val="BDBFBD"/>
                </a:solidFill>
                <a:latin typeface="Arial"/>
                <a:cs typeface="Arial"/>
              </a:rPr>
              <a:t>-</a:t>
            </a:r>
            <a:endParaRPr sz="545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81275" y="2228000"/>
            <a:ext cx="249641" cy="9209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45" spc="196" dirty="0">
                <a:solidFill>
                  <a:srgbClr val="8C8C8C"/>
                </a:solidFill>
                <a:latin typeface="Arial"/>
                <a:cs typeface="Arial"/>
              </a:rPr>
              <a:t>-</a:t>
            </a:r>
            <a:r>
              <a:rPr sz="545" spc="196" dirty="0">
                <a:solidFill>
                  <a:srgbClr val="BDBFBD"/>
                </a:solidFill>
                <a:latin typeface="Arial"/>
                <a:cs typeface="Arial"/>
              </a:rPr>
              <a:t>--</a:t>
            </a:r>
            <a:r>
              <a:rPr sz="545" spc="228" dirty="0">
                <a:solidFill>
                  <a:srgbClr val="BDBFBD"/>
                </a:solidFill>
                <a:latin typeface="Arial"/>
                <a:cs typeface="Arial"/>
              </a:rPr>
              <a:t> </a:t>
            </a:r>
            <a:r>
              <a:rPr sz="545" spc="125" dirty="0">
                <a:solidFill>
                  <a:srgbClr val="8C8C8C"/>
                </a:solidFill>
                <a:latin typeface="Arial"/>
                <a:cs typeface="Arial"/>
              </a:rPr>
              <a:t>,</a:t>
            </a:r>
            <a:endParaRPr sz="545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53488" y="2440270"/>
            <a:ext cx="61494" cy="6747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385" i="1" spc="183" dirty="0">
                <a:solidFill>
                  <a:srgbClr val="BDBFBD"/>
                </a:solidFill>
                <a:latin typeface="Times New Roman"/>
                <a:cs typeface="Times New Roman"/>
              </a:rPr>
              <a:t>J</a:t>
            </a:r>
            <a:endParaRPr sz="385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720713" y="2273582"/>
            <a:ext cx="171857" cy="117286"/>
          </a:xfrm>
          <a:custGeom>
            <a:avLst/>
            <a:gdLst/>
            <a:ahLst/>
            <a:cxnLst/>
            <a:rect l="l" t="t" r="r" b="b"/>
            <a:pathLst>
              <a:path w="267970" h="182879">
                <a:moveTo>
                  <a:pt x="76327" y="13233"/>
                </a:moveTo>
                <a:lnTo>
                  <a:pt x="0" y="13233"/>
                </a:lnTo>
                <a:lnTo>
                  <a:pt x="0" y="178219"/>
                </a:lnTo>
                <a:lnTo>
                  <a:pt x="76327" y="178219"/>
                </a:lnTo>
                <a:lnTo>
                  <a:pt x="76327" y="13233"/>
                </a:lnTo>
                <a:close/>
              </a:path>
              <a:path w="267970" h="182879">
                <a:moveTo>
                  <a:pt x="267855" y="0"/>
                </a:moveTo>
                <a:lnTo>
                  <a:pt x="172453" y="0"/>
                </a:lnTo>
                <a:lnTo>
                  <a:pt x="172453" y="182346"/>
                </a:lnTo>
                <a:lnTo>
                  <a:pt x="267855" y="182346"/>
                </a:lnTo>
                <a:lnTo>
                  <a:pt x="267855" y="0"/>
                </a:lnTo>
                <a:close/>
              </a:path>
            </a:pathLst>
          </a:custGeom>
          <a:solidFill>
            <a:srgbClr val="D1D1C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7" name="object 37"/>
          <p:cNvSpPr txBox="1"/>
          <p:nvPr/>
        </p:nvSpPr>
        <p:spPr>
          <a:xfrm>
            <a:off x="6647796" y="2052468"/>
            <a:ext cx="223577" cy="373800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>
              <a:spcBef>
                <a:spcPts val="67"/>
              </a:spcBef>
              <a:tabLst>
                <a:tab pos="183251" algn="l"/>
              </a:tabLst>
            </a:pPr>
            <a:r>
              <a:rPr sz="2373" spc="-16" dirty="0">
                <a:solidFill>
                  <a:srgbClr val="8C8C8C"/>
                </a:solidFill>
                <a:latin typeface="Arial"/>
                <a:cs typeface="Arial"/>
              </a:rPr>
              <a:t>.</a:t>
            </a:r>
            <a:r>
              <a:rPr sz="609" spc="-16" dirty="0">
                <a:solidFill>
                  <a:srgbClr val="A1A3A1"/>
                </a:solidFill>
                <a:latin typeface="Arial"/>
                <a:cs typeface="Arial"/>
              </a:rPr>
              <a:t>',</a:t>
            </a:r>
            <a:r>
              <a:rPr sz="609" dirty="0">
                <a:solidFill>
                  <a:srgbClr val="A1A3A1"/>
                </a:solidFill>
                <a:latin typeface="Arial"/>
                <a:cs typeface="Arial"/>
              </a:rPr>
              <a:t>	</a:t>
            </a:r>
            <a:r>
              <a:rPr sz="673" spc="-16" dirty="0">
                <a:solidFill>
                  <a:srgbClr val="A1A3A1"/>
                </a:solidFill>
                <a:latin typeface="Arial"/>
                <a:cs typeface="Arial"/>
              </a:rPr>
              <a:t>,'</a:t>
            </a:r>
            <a:endParaRPr sz="673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677469" y="2293016"/>
            <a:ext cx="16696" cy="150681"/>
          </a:xfrm>
          <a:custGeom>
            <a:avLst/>
            <a:gdLst/>
            <a:ahLst/>
            <a:cxnLst/>
            <a:rect l="l" t="t" r="r" b="b"/>
            <a:pathLst>
              <a:path w="26034" h="234950">
                <a:moveTo>
                  <a:pt x="25442" y="234457"/>
                </a:moveTo>
                <a:lnTo>
                  <a:pt x="0" y="234457"/>
                </a:lnTo>
                <a:lnTo>
                  <a:pt x="0" y="0"/>
                </a:lnTo>
                <a:lnTo>
                  <a:pt x="25442" y="0"/>
                </a:lnTo>
                <a:lnTo>
                  <a:pt x="25442" y="234457"/>
                </a:lnTo>
                <a:close/>
              </a:path>
            </a:pathLst>
          </a:custGeom>
          <a:solidFill>
            <a:srgbClr val="D1D1C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39" name="object 39"/>
          <p:cNvSpPr txBox="1"/>
          <p:nvPr/>
        </p:nvSpPr>
        <p:spPr>
          <a:xfrm>
            <a:off x="6669322" y="2289230"/>
            <a:ext cx="115657" cy="14146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866" dirty="0">
                <a:solidFill>
                  <a:srgbClr val="A1A3A1"/>
                </a:solidFill>
                <a:latin typeface="Arial"/>
                <a:cs typeface="Arial"/>
              </a:rPr>
              <a:t>.</a:t>
            </a:r>
            <a:r>
              <a:rPr sz="866" spc="55" dirty="0">
                <a:solidFill>
                  <a:srgbClr val="A1A3A1"/>
                </a:solidFill>
                <a:latin typeface="Arial"/>
                <a:cs typeface="Arial"/>
              </a:rPr>
              <a:t> </a:t>
            </a:r>
            <a:r>
              <a:rPr sz="866" spc="-32" dirty="0">
                <a:solidFill>
                  <a:srgbClr val="8C8C8C"/>
                </a:solidFill>
                <a:latin typeface="Arial"/>
                <a:cs typeface="Arial"/>
              </a:rPr>
              <a:t>"</a:t>
            </a:r>
            <a:endParaRPr sz="866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661875" y="2139280"/>
            <a:ext cx="42353" cy="384439"/>
          </a:xfrm>
          <a:custGeom>
            <a:avLst/>
            <a:gdLst/>
            <a:ahLst/>
            <a:cxnLst/>
            <a:rect l="l" t="t" r="r" b="b"/>
            <a:pathLst>
              <a:path w="66040" h="599439">
                <a:moveTo>
                  <a:pt x="25438" y="0"/>
                </a:moveTo>
                <a:lnTo>
                  <a:pt x="0" y="0"/>
                </a:lnTo>
                <a:lnTo>
                  <a:pt x="0" y="599173"/>
                </a:lnTo>
                <a:lnTo>
                  <a:pt x="25438" y="599173"/>
                </a:lnTo>
                <a:lnTo>
                  <a:pt x="25438" y="0"/>
                </a:lnTo>
                <a:close/>
              </a:path>
              <a:path w="66040" h="599439">
                <a:moveTo>
                  <a:pt x="65938" y="337464"/>
                </a:moveTo>
                <a:lnTo>
                  <a:pt x="34137" y="337464"/>
                </a:lnTo>
                <a:lnTo>
                  <a:pt x="34137" y="493763"/>
                </a:lnTo>
                <a:lnTo>
                  <a:pt x="65938" y="493763"/>
                </a:lnTo>
                <a:lnTo>
                  <a:pt x="65938" y="337464"/>
                </a:lnTo>
                <a:close/>
              </a:path>
            </a:pathLst>
          </a:custGeom>
          <a:solidFill>
            <a:srgbClr val="D1D1C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1" name="object 41"/>
          <p:cNvSpPr txBox="1"/>
          <p:nvPr/>
        </p:nvSpPr>
        <p:spPr>
          <a:xfrm>
            <a:off x="6653732" y="2142275"/>
            <a:ext cx="194256" cy="349050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>
              <a:spcBef>
                <a:spcPts val="67"/>
              </a:spcBef>
            </a:pPr>
            <a:r>
              <a:rPr sz="2212" spc="-433" dirty="0">
                <a:solidFill>
                  <a:srgbClr val="A1A3A1"/>
                </a:solidFill>
                <a:latin typeface="Arial"/>
                <a:cs typeface="Arial"/>
              </a:rPr>
              <a:t>.</a:t>
            </a:r>
            <a:r>
              <a:rPr sz="577" spc="-61" dirty="0">
                <a:solidFill>
                  <a:srgbClr val="A1A3A1"/>
                </a:solidFill>
                <a:latin typeface="Arial"/>
                <a:cs typeface="Arial"/>
              </a:rPr>
              <a:t>,</a:t>
            </a:r>
            <a:r>
              <a:rPr sz="577" spc="-16" dirty="0">
                <a:solidFill>
                  <a:srgbClr val="A1A3A1"/>
                </a:solidFill>
                <a:latin typeface="Arial"/>
                <a:cs typeface="Arial"/>
              </a:rPr>
              <a:t> </a:t>
            </a:r>
            <a:r>
              <a:rPr sz="577" dirty="0">
                <a:solidFill>
                  <a:srgbClr val="8C8C8C"/>
                </a:solidFill>
                <a:latin typeface="Arial"/>
                <a:cs typeface="Arial"/>
              </a:rPr>
              <a:t>,</a:t>
            </a:r>
            <a:r>
              <a:rPr sz="577" spc="135" dirty="0">
                <a:solidFill>
                  <a:srgbClr val="8C8C8C"/>
                </a:solidFill>
                <a:latin typeface="Arial"/>
                <a:cs typeface="Arial"/>
              </a:rPr>
              <a:t> </a:t>
            </a:r>
            <a:r>
              <a:rPr sz="577" spc="-67" dirty="0">
                <a:solidFill>
                  <a:srgbClr val="8C8C8C"/>
                </a:solidFill>
                <a:latin typeface="Arial"/>
                <a:cs typeface="Arial"/>
              </a:rPr>
              <a:t>,</a:t>
            </a:r>
            <a:r>
              <a:rPr sz="577" spc="-16" dirty="0">
                <a:solidFill>
                  <a:srgbClr val="8C8C8C"/>
                </a:solidFill>
                <a:latin typeface="Arial"/>
                <a:cs typeface="Arial"/>
              </a:rPr>
              <a:t> </a:t>
            </a:r>
            <a:r>
              <a:rPr sz="802" spc="-71" dirty="0">
                <a:solidFill>
                  <a:srgbClr val="8C8C8C"/>
                </a:solidFill>
                <a:latin typeface="Arial"/>
                <a:cs typeface="Arial"/>
              </a:rPr>
              <a:t>..</a:t>
            </a:r>
            <a:endParaRPr sz="802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71852" y="2452517"/>
            <a:ext cx="28914" cy="5272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289" spc="-16" dirty="0">
                <a:solidFill>
                  <a:srgbClr val="8C8C8C"/>
                </a:solidFill>
                <a:latin typeface="Arial"/>
                <a:cs typeface="Arial"/>
              </a:rPr>
              <a:t>I,</a:t>
            </a:r>
            <a:endParaRPr sz="289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865292" y="2459207"/>
            <a:ext cx="32987" cy="50498"/>
          </a:xfrm>
          <a:custGeom>
            <a:avLst/>
            <a:gdLst/>
            <a:ahLst/>
            <a:cxnLst/>
            <a:rect l="l" t="t" r="r" b="b"/>
            <a:pathLst>
              <a:path w="51434" h="78739">
                <a:moveTo>
                  <a:pt x="50885" y="78152"/>
                </a:moveTo>
                <a:lnTo>
                  <a:pt x="0" y="78152"/>
                </a:lnTo>
                <a:lnTo>
                  <a:pt x="0" y="0"/>
                </a:lnTo>
                <a:lnTo>
                  <a:pt x="50885" y="0"/>
                </a:lnTo>
                <a:lnTo>
                  <a:pt x="50885" y="78152"/>
                </a:lnTo>
                <a:close/>
              </a:path>
            </a:pathLst>
          </a:custGeom>
          <a:solidFill>
            <a:srgbClr val="D1D1C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4" name="object 44"/>
          <p:cNvSpPr txBox="1"/>
          <p:nvPr/>
        </p:nvSpPr>
        <p:spPr>
          <a:xfrm>
            <a:off x="6857145" y="2452517"/>
            <a:ext cx="24435" cy="5272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algn="ctr">
              <a:spcBef>
                <a:spcPts val="64"/>
              </a:spcBef>
            </a:pPr>
            <a:r>
              <a:rPr sz="289" spc="-42" dirty="0">
                <a:solidFill>
                  <a:srgbClr val="A1A3A1"/>
                </a:solidFill>
                <a:latin typeface="Arial"/>
                <a:cs typeface="Arial"/>
              </a:rPr>
              <a:t>"</a:t>
            </a:r>
            <a:endParaRPr sz="289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679671" y="2395367"/>
            <a:ext cx="177559" cy="176374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>
              <a:spcBef>
                <a:spcPts val="67"/>
              </a:spcBef>
            </a:pPr>
            <a:r>
              <a:rPr sz="641" spc="-90" dirty="0">
                <a:solidFill>
                  <a:srgbClr val="727470"/>
                </a:solidFill>
                <a:latin typeface="Arial"/>
                <a:cs typeface="Arial"/>
              </a:rPr>
              <a:t>"</a:t>
            </a:r>
            <a:r>
              <a:rPr sz="641" spc="6" dirty="0">
                <a:solidFill>
                  <a:srgbClr val="727470"/>
                </a:solidFill>
                <a:latin typeface="Arial"/>
                <a:cs typeface="Arial"/>
              </a:rPr>
              <a:t> </a:t>
            </a:r>
            <a:r>
              <a:rPr sz="1090" spc="-55" dirty="0">
                <a:solidFill>
                  <a:srgbClr val="8C8C8C"/>
                </a:solidFill>
                <a:latin typeface="Arial"/>
                <a:cs typeface="Arial"/>
              </a:rPr>
              <a:t>-</a:t>
            </a:r>
            <a:r>
              <a:rPr sz="1090" dirty="0">
                <a:solidFill>
                  <a:srgbClr val="8C8C8C"/>
                </a:solidFill>
                <a:latin typeface="Arial"/>
                <a:cs typeface="Arial"/>
              </a:rPr>
              <a:t>-</a:t>
            </a:r>
            <a:r>
              <a:rPr sz="898" spc="-32" dirty="0">
                <a:solidFill>
                  <a:srgbClr val="8C8C8C"/>
                </a:solidFill>
                <a:latin typeface="Arial"/>
                <a:cs typeface="Arial"/>
              </a:rPr>
              <a:t>-</a:t>
            </a:r>
            <a:endParaRPr sz="898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849284" y="2489255"/>
            <a:ext cx="52127" cy="62535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353" spc="-19" dirty="0">
                <a:solidFill>
                  <a:srgbClr val="8C8C8C"/>
                </a:solidFill>
                <a:latin typeface="Arial"/>
                <a:cs typeface="Arial"/>
              </a:rPr>
              <a:t>-</a:t>
            </a:r>
            <a:r>
              <a:rPr sz="353" spc="-16" dirty="0">
                <a:solidFill>
                  <a:srgbClr val="8C8C8C"/>
                </a:solidFill>
                <a:latin typeface="Arial"/>
                <a:cs typeface="Arial"/>
              </a:rPr>
              <a:t>:.</a:t>
            </a:r>
            <a:endParaRPr sz="353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847838" y="2356923"/>
            <a:ext cx="12625" cy="340049"/>
          </a:xfrm>
          <a:custGeom>
            <a:avLst/>
            <a:gdLst/>
            <a:ahLst/>
            <a:cxnLst/>
            <a:rect l="l" t="t" r="r" b="b"/>
            <a:pathLst>
              <a:path w="19684" h="530225">
                <a:moveTo>
                  <a:pt x="19082" y="529700"/>
                </a:moveTo>
                <a:lnTo>
                  <a:pt x="0" y="529700"/>
                </a:lnTo>
                <a:lnTo>
                  <a:pt x="0" y="0"/>
                </a:lnTo>
                <a:lnTo>
                  <a:pt x="19082" y="0"/>
                </a:lnTo>
                <a:lnTo>
                  <a:pt x="19082" y="529700"/>
                </a:lnTo>
                <a:close/>
              </a:path>
            </a:pathLst>
          </a:custGeom>
          <a:solidFill>
            <a:srgbClr val="D1D1C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8" name="object 48"/>
          <p:cNvSpPr txBox="1"/>
          <p:nvPr/>
        </p:nvSpPr>
        <p:spPr>
          <a:xfrm>
            <a:off x="6679791" y="2358628"/>
            <a:ext cx="250455" cy="309615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>
              <a:spcBef>
                <a:spcPts val="67"/>
              </a:spcBef>
            </a:pPr>
            <a:r>
              <a:rPr sz="1956" spc="-32" dirty="0">
                <a:solidFill>
                  <a:srgbClr val="727470"/>
                </a:solidFill>
                <a:latin typeface="Arial"/>
                <a:cs typeface="Arial"/>
              </a:rPr>
              <a:t>-</a:t>
            </a:r>
            <a:r>
              <a:rPr sz="1956" spc="-29" dirty="0">
                <a:solidFill>
                  <a:srgbClr val="727470"/>
                </a:solidFill>
                <a:latin typeface="Arial"/>
                <a:cs typeface="Arial"/>
              </a:rPr>
              <a:t>-</a:t>
            </a:r>
            <a:r>
              <a:rPr sz="1956" spc="-552" dirty="0">
                <a:solidFill>
                  <a:srgbClr val="A1A3A1"/>
                </a:solidFill>
                <a:latin typeface="Arial"/>
                <a:cs typeface="Arial"/>
              </a:rPr>
              <a:t>·</a:t>
            </a:r>
            <a:endParaRPr sz="1956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679683" y="2464762"/>
            <a:ext cx="107513" cy="14146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866" spc="-96" dirty="0">
                <a:solidFill>
                  <a:srgbClr val="727470"/>
                </a:solidFill>
                <a:latin typeface="Times New Roman"/>
                <a:cs typeface="Times New Roman"/>
              </a:rPr>
              <a:t>......</a:t>
            </a:r>
            <a:endParaRPr sz="866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757366" y="1556598"/>
            <a:ext cx="670325" cy="0"/>
          </a:xfrm>
          <a:custGeom>
            <a:avLst/>
            <a:gdLst/>
            <a:ahLst/>
            <a:cxnLst/>
            <a:rect l="l" t="t" r="r" b="b"/>
            <a:pathLst>
              <a:path w="1045209">
                <a:moveTo>
                  <a:pt x="0" y="0"/>
                </a:moveTo>
                <a:lnTo>
                  <a:pt x="1044743" y="0"/>
                </a:lnTo>
              </a:path>
            </a:pathLst>
          </a:custGeom>
          <a:ln w="11258">
            <a:solidFill>
              <a:srgbClr val="BCBEBC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1" name="object 51"/>
          <p:cNvSpPr txBox="1"/>
          <p:nvPr/>
        </p:nvSpPr>
        <p:spPr>
          <a:xfrm>
            <a:off x="8408088" y="1570778"/>
            <a:ext cx="28100" cy="14146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866" spc="-73" dirty="0">
                <a:solidFill>
                  <a:srgbClr val="A1A3A1"/>
                </a:solidFill>
                <a:latin typeface="Arial"/>
                <a:cs typeface="Arial"/>
              </a:rPr>
              <a:t>'</a:t>
            </a:r>
            <a:r>
              <a:rPr sz="529" spc="-110" baseline="5050" dirty="0">
                <a:solidFill>
                  <a:srgbClr val="A1A3A1"/>
                </a:solidFill>
                <a:latin typeface="Arial"/>
                <a:cs typeface="Arial"/>
              </a:rPr>
              <a:t>t</a:t>
            </a:r>
            <a:endParaRPr sz="529" baseline="50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739736" y="2848481"/>
            <a:ext cx="363669" cy="14146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4434">
              <a:spcBef>
                <a:spcPts val="64"/>
              </a:spcBef>
            </a:pPr>
            <a:r>
              <a:rPr sz="818" spc="-67" baseline="39215" dirty="0">
                <a:solidFill>
                  <a:srgbClr val="A1A3A1"/>
                </a:solidFill>
                <a:latin typeface="Arial"/>
                <a:cs typeface="Arial"/>
              </a:rPr>
              <a:t>'</a:t>
            </a:r>
            <a:r>
              <a:rPr sz="818" spc="-10" baseline="39215" dirty="0">
                <a:solidFill>
                  <a:srgbClr val="A1A3A1"/>
                </a:solidFill>
                <a:latin typeface="Arial"/>
                <a:cs typeface="Arial"/>
              </a:rPr>
              <a:t> </a:t>
            </a:r>
            <a:r>
              <a:rPr sz="1299" baseline="2057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r>
              <a:rPr sz="545" dirty="0">
                <a:solidFill>
                  <a:srgbClr val="BDBFBD"/>
                </a:solidFill>
                <a:latin typeface="Times New Roman"/>
                <a:cs typeface="Times New Roman"/>
              </a:rPr>
              <a:t>"</a:t>
            </a:r>
            <a:r>
              <a:rPr sz="545" spc="73" dirty="0">
                <a:solidFill>
                  <a:srgbClr val="BDBFBD"/>
                </a:solidFill>
                <a:latin typeface="Times New Roman"/>
                <a:cs typeface="Times New Roman"/>
              </a:rPr>
              <a:t> </a:t>
            </a:r>
            <a:r>
              <a:rPr sz="609" spc="-83" dirty="0">
                <a:solidFill>
                  <a:srgbClr val="A1A3A1"/>
                </a:solidFill>
                <a:latin typeface="Times New Roman"/>
                <a:cs typeface="Times New Roman"/>
              </a:rPr>
              <a:t>-</a:t>
            </a:r>
            <a:r>
              <a:rPr sz="609" spc="42" dirty="0">
                <a:solidFill>
                  <a:srgbClr val="A1A3A1"/>
                </a:solidFill>
                <a:latin typeface="Times New Roman"/>
                <a:cs typeface="Times New Roman"/>
              </a:rPr>
              <a:t> </a:t>
            </a:r>
            <a:r>
              <a:rPr sz="705" spc="122" dirty="0">
                <a:solidFill>
                  <a:srgbClr val="8C8C8C"/>
                </a:solidFill>
                <a:latin typeface="Times New Roman"/>
                <a:cs typeface="Times New Roman"/>
              </a:rPr>
              <a:t>--</a:t>
            </a:r>
            <a:r>
              <a:rPr sz="705" spc="122" dirty="0">
                <a:solidFill>
                  <a:srgbClr val="BDBFBD"/>
                </a:solidFill>
                <a:latin typeface="Times New Roman"/>
                <a:cs typeface="Times New Roman"/>
              </a:rPr>
              <a:t>-</a:t>
            </a:r>
            <a:r>
              <a:rPr sz="705" spc="61" dirty="0">
                <a:solidFill>
                  <a:srgbClr val="A1A3A1"/>
                </a:solidFill>
                <a:latin typeface="Times New Roman"/>
                <a:cs typeface="Times New Roman"/>
              </a:rPr>
              <a:t>,</a:t>
            </a:r>
            <a:endParaRPr sz="705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050842" y="3003602"/>
            <a:ext cx="189776" cy="14146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4434">
              <a:spcBef>
                <a:spcPts val="64"/>
              </a:spcBef>
            </a:pPr>
            <a:r>
              <a:rPr sz="818" spc="81" baseline="55555" dirty="0">
                <a:solidFill>
                  <a:srgbClr val="A1A3A1"/>
                </a:solidFill>
                <a:latin typeface="Arial"/>
                <a:cs typeface="Arial"/>
              </a:rPr>
              <a:t>'</a:t>
            </a:r>
            <a:r>
              <a:rPr sz="818" spc="38" baseline="55555" dirty="0">
                <a:solidFill>
                  <a:srgbClr val="A1A3A1"/>
                </a:solidFill>
                <a:latin typeface="Arial"/>
                <a:cs typeface="Arial"/>
              </a:rPr>
              <a:t> </a:t>
            </a:r>
            <a:r>
              <a:rPr sz="1010" spc="87" baseline="18518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r>
              <a:rPr sz="866" spc="58" dirty="0">
                <a:solidFill>
                  <a:srgbClr val="A1A3A1"/>
                </a:solidFill>
                <a:latin typeface="Arial"/>
                <a:cs typeface="Arial"/>
              </a:rPr>
              <a:t>'</a:t>
            </a:r>
            <a:r>
              <a:rPr sz="866" spc="58" dirty="0">
                <a:solidFill>
                  <a:srgbClr val="BDBFBD"/>
                </a:solidFill>
                <a:latin typeface="Arial"/>
                <a:cs typeface="Arial"/>
              </a:rPr>
              <a:t>.</a:t>
            </a:r>
            <a:endParaRPr sz="866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190674" y="3081162"/>
            <a:ext cx="48462" cy="14146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866" spc="87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endParaRPr sz="866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739949" y="2615801"/>
            <a:ext cx="101404" cy="17102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058" spc="-122" dirty="0">
                <a:solidFill>
                  <a:srgbClr val="5D492B"/>
                </a:solidFill>
                <a:latin typeface="Arial"/>
                <a:cs typeface="Arial"/>
              </a:rPr>
              <a:t>....</a:t>
            </a:r>
            <a:endParaRPr sz="1058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181305" y="2706306"/>
            <a:ext cx="30951" cy="0"/>
          </a:xfrm>
          <a:custGeom>
            <a:avLst/>
            <a:gdLst/>
            <a:ahLst/>
            <a:cxnLst/>
            <a:rect l="l" t="t" r="r" b="b"/>
            <a:pathLst>
              <a:path w="48259">
                <a:moveTo>
                  <a:pt x="0" y="0"/>
                </a:moveTo>
                <a:lnTo>
                  <a:pt x="47813" y="0"/>
                </a:lnTo>
              </a:path>
            </a:pathLst>
          </a:custGeom>
          <a:ln w="52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57" name="object 57"/>
          <p:cNvSpPr txBox="1"/>
          <p:nvPr/>
        </p:nvSpPr>
        <p:spPr>
          <a:xfrm>
            <a:off x="7973113" y="2636211"/>
            <a:ext cx="324166" cy="14255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417" spc="58" dirty="0">
                <a:solidFill>
                  <a:srgbClr val="BCA877"/>
                </a:solidFill>
                <a:latin typeface="Arial"/>
                <a:cs typeface="Arial"/>
              </a:rPr>
              <a:t>rr---</a:t>
            </a:r>
            <a:r>
              <a:rPr sz="417" spc="55" dirty="0">
                <a:solidFill>
                  <a:srgbClr val="BCA877"/>
                </a:solidFill>
                <a:latin typeface="Arial"/>
                <a:cs typeface="Arial"/>
              </a:rPr>
              <a:t>,-</a:t>
            </a:r>
            <a:r>
              <a:rPr sz="417" spc="112" dirty="0">
                <a:solidFill>
                  <a:srgbClr val="BCA877"/>
                </a:solidFill>
                <a:latin typeface="Arial"/>
                <a:cs typeface="Arial"/>
              </a:rPr>
              <a:t>  </a:t>
            </a:r>
            <a:r>
              <a:rPr sz="257" dirty="0">
                <a:solidFill>
                  <a:srgbClr val="BCA877"/>
                </a:solidFill>
                <a:latin typeface="Arial"/>
                <a:cs typeface="Arial"/>
              </a:rPr>
              <a:t>fl</a:t>
            </a:r>
            <a:r>
              <a:rPr sz="257" spc="144" dirty="0">
                <a:solidFill>
                  <a:srgbClr val="BCA877"/>
                </a:solidFill>
                <a:latin typeface="Arial"/>
                <a:cs typeface="Arial"/>
              </a:rPr>
              <a:t> </a:t>
            </a:r>
            <a:r>
              <a:rPr sz="257" spc="35" dirty="0">
                <a:solidFill>
                  <a:srgbClr val="BCA877"/>
                </a:solidFill>
                <a:latin typeface="Arial"/>
                <a:cs typeface="Arial"/>
              </a:rPr>
              <a:t>:</a:t>
            </a:r>
            <a:r>
              <a:rPr sz="257" spc="35" dirty="0">
                <a:solidFill>
                  <a:srgbClr val="8A7748"/>
                </a:solidFill>
                <a:latin typeface="Arial"/>
                <a:cs typeface="Arial"/>
              </a:rPr>
              <a:t>-</a:t>
            </a:r>
            <a:endParaRPr sz="257">
              <a:latin typeface="Arial"/>
              <a:cs typeface="Arial"/>
            </a:endParaRPr>
          </a:p>
          <a:p>
            <a:pPr marR="6923" algn="r">
              <a:spcBef>
                <a:spcPts val="205"/>
              </a:spcBef>
            </a:pPr>
            <a:r>
              <a:rPr sz="289" spc="99" dirty="0">
                <a:solidFill>
                  <a:srgbClr val="BCA877"/>
                </a:solidFill>
                <a:latin typeface="Times New Roman"/>
                <a:cs typeface="Times New Roman"/>
              </a:rPr>
              <a:t>1</a:t>
            </a:r>
            <a:endParaRPr sz="289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539851" y="3134230"/>
            <a:ext cx="160454" cy="14146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4434">
              <a:spcBef>
                <a:spcPts val="64"/>
              </a:spcBef>
            </a:pPr>
            <a:r>
              <a:rPr sz="545" spc="77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r>
              <a:rPr sz="1010" spc="115" baseline="-26455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r>
              <a:rPr sz="818" spc="115" baseline="-52287" dirty="0">
                <a:solidFill>
                  <a:srgbClr val="A1A3A1"/>
                </a:solidFill>
                <a:latin typeface="Arial"/>
                <a:cs typeface="Arial"/>
              </a:rPr>
              <a:t>'</a:t>
            </a:r>
            <a:r>
              <a:rPr sz="1299" spc="115" baseline="-53497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endParaRPr sz="1299" baseline="-53497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614597" y="3289351"/>
            <a:ext cx="131947" cy="12165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4434">
              <a:spcBef>
                <a:spcPts val="64"/>
              </a:spcBef>
            </a:pPr>
            <a:r>
              <a:rPr sz="737" spc="96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r>
              <a:rPr sz="737" spc="-13" dirty="0">
                <a:solidFill>
                  <a:srgbClr val="BDBFBD"/>
                </a:solidFill>
                <a:latin typeface="Arial"/>
                <a:cs typeface="Arial"/>
              </a:rPr>
              <a:t> </a:t>
            </a:r>
            <a:r>
              <a:rPr sz="1010" spc="87" baseline="-21164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endParaRPr sz="1010" baseline="-21164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375278" y="2852564"/>
            <a:ext cx="157604" cy="16608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026" i="1" spc="-13" dirty="0">
                <a:solidFill>
                  <a:srgbClr val="8C8C8C"/>
                </a:solidFill>
                <a:latin typeface="Times New Roman"/>
                <a:cs typeface="Times New Roman"/>
              </a:rPr>
              <a:t>,,r,</a:t>
            </a:r>
            <a:endParaRPr sz="1026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623441" y="2930124"/>
            <a:ext cx="164527" cy="7240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417" spc="147" dirty="0">
                <a:solidFill>
                  <a:srgbClr val="8C8C8C"/>
                </a:solidFill>
                <a:latin typeface="Arial"/>
                <a:cs typeface="Arial"/>
              </a:rPr>
              <a:t>r,r,</a:t>
            </a:r>
            <a:endParaRPr sz="417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902975" y="2901550"/>
            <a:ext cx="497246" cy="10684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641" b="1" spc="-6" dirty="0">
                <a:solidFill>
                  <a:srgbClr val="8C8C8C"/>
                </a:solidFill>
                <a:latin typeface="Arial"/>
                <a:cs typeface="Arial"/>
              </a:rPr>
              <a:t>r;.......,.,</a:t>
            </a:r>
            <a:r>
              <a:rPr sz="641" b="1" spc="-22" dirty="0">
                <a:solidFill>
                  <a:srgbClr val="8C8C8C"/>
                </a:solidFill>
                <a:latin typeface="Arial"/>
                <a:cs typeface="Arial"/>
              </a:rPr>
              <a:t> </a:t>
            </a:r>
            <a:r>
              <a:rPr sz="641" b="1" spc="-10" dirty="0">
                <a:solidFill>
                  <a:srgbClr val="727470"/>
                </a:solidFill>
                <a:latin typeface="Arial"/>
                <a:cs typeface="Arial"/>
              </a:rPr>
              <a:t>-</a:t>
            </a:r>
            <a:r>
              <a:rPr sz="641" b="1" spc="-6" dirty="0">
                <a:solidFill>
                  <a:srgbClr val="727470"/>
                </a:solidFill>
                <a:latin typeface="Arial"/>
                <a:cs typeface="Arial"/>
              </a:rPr>
              <a:t>...</a:t>
            </a:r>
            <a:r>
              <a:rPr sz="641" b="1" spc="-6" dirty="0">
                <a:solidFill>
                  <a:srgbClr val="8C8C8C"/>
                </a:solidFill>
                <a:latin typeface="Arial"/>
                <a:cs typeface="Arial"/>
              </a:rPr>
              <a:t>...,</a:t>
            </a:r>
            <a:endParaRPr sz="641">
              <a:latin typeface="Arial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6952563" y="2914951"/>
            <a:ext cx="440639" cy="98960"/>
            <a:chOff x="8898454" y="4545164"/>
            <a:chExt cx="687070" cy="154305"/>
          </a:xfrm>
        </p:grpSpPr>
        <p:sp>
          <p:nvSpPr>
            <p:cNvPr id="64" name="object 64"/>
            <p:cNvSpPr/>
            <p:nvPr/>
          </p:nvSpPr>
          <p:spPr>
            <a:xfrm>
              <a:off x="9440940" y="4545164"/>
              <a:ext cx="137795" cy="154305"/>
            </a:xfrm>
            <a:custGeom>
              <a:avLst/>
              <a:gdLst/>
              <a:ahLst/>
              <a:cxnLst/>
              <a:rect l="l" t="t" r="r" b="b"/>
              <a:pathLst>
                <a:path w="137795" h="154304">
                  <a:moveTo>
                    <a:pt x="137378" y="154235"/>
                  </a:moveTo>
                  <a:lnTo>
                    <a:pt x="0" y="154235"/>
                  </a:lnTo>
                  <a:lnTo>
                    <a:pt x="0" y="0"/>
                  </a:lnTo>
                  <a:lnTo>
                    <a:pt x="137378" y="0"/>
                  </a:lnTo>
                  <a:lnTo>
                    <a:pt x="137378" y="154235"/>
                  </a:lnTo>
                  <a:close/>
                </a:path>
              </a:pathLst>
            </a:custGeom>
            <a:solidFill>
              <a:srgbClr val="D1D1C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65" name="object 65"/>
            <p:cNvSpPr/>
            <p:nvPr/>
          </p:nvSpPr>
          <p:spPr>
            <a:xfrm>
              <a:off x="8905122" y="4664267"/>
              <a:ext cx="673735" cy="0"/>
            </a:xfrm>
            <a:custGeom>
              <a:avLst/>
              <a:gdLst/>
              <a:ahLst/>
              <a:cxnLst/>
              <a:rect l="l" t="t" r="r" b="b"/>
              <a:pathLst>
                <a:path w="673734">
                  <a:moveTo>
                    <a:pt x="0" y="0"/>
                  </a:moveTo>
                  <a:lnTo>
                    <a:pt x="673197" y="0"/>
                  </a:lnTo>
                </a:path>
              </a:pathLst>
            </a:custGeom>
            <a:ln w="12730">
              <a:solidFill>
                <a:srgbClr val="A1A3A1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5360895" y="2983192"/>
            <a:ext cx="104662" cy="5759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321" spc="151" dirty="0">
                <a:solidFill>
                  <a:srgbClr val="8C8C8C"/>
                </a:solidFill>
                <a:latin typeface="Arial"/>
                <a:cs typeface="Arial"/>
              </a:rPr>
              <a:t>1</a:t>
            </a:r>
            <a:r>
              <a:rPr sz="321" spc="151" dirty="0">
                <a:solidFill>
                  <a:srgbClr val="727470"/>
                </a:solidFill>
                <a:latin typeface="Arial"/>
                <a:cs typeface="Arial"/>
              </a:rPr>
              <a:t>1</a:t>
            </a:r>
            <a:endParaRPr sz="321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597523" y="2983192"/>
            <a:ext cx="183260" cy="5759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4434">
              <a:spcBef>
                <a:spcPts val="64"/>
              </a:spcBef>
            </a:pPr>
            <a:r>
              <a:rPr sz="321" spc="29" dirty="0">
                <a:solidFill>
                  <a:srgbClr val="8C8C8C"/>
                </a:solidFill>
                <a:latin typeface="Arial"/>
                <a:cs typeface="Arial"/>
              </a:rPr>
              <a:t>1</a:t>
            </a:r>
            <a:r>
              <a:rPr sz="481" spc="43" baseline="-11111" dirty="0">
                <a:solidFill>
                  <a:srgbClr val="8C8C8C"/>
                </a:solidFill>
                <a:latin typeface="Arial"/>
                <a:cs typeface="Arial"/>
              </a:rPr>
              <a:t>11</a:t>
            </a:r>
            <a:r>
              <a:rPr sz="321" spc="29" dirty="0">
                <a:solidFill>
                  <a:srgbClr val="727470"/>
                </a:solidFill>
                <a:latin typeface="Arial"/>
                <a:cs typeface="Arial"/>
              </a:rPr>
              <a:t>•</a:t>
            </a:r>
            <a:r>
              <a:rPr sz="321" spc="29" dirty="0">
                <a:solidFill>
                  <a:srgbClr val="8C8C8C"/>
                </a:solidFill>
                <a:latin typeface="Arial"/>
                <a:cs typeface="Arial"/>
              </a:rPr>
              <a:t>::</a:t>
            </a:r>
            <a:endParaRPr sz="321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948693" y="2909714"/>
            <a:ext cx="429643" cy="12364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lnSpc>
                <a:spcPts val="635"/>
              </a:lnSpc>
              <a:spcBef>
                <a:spcPts val="64"/>
              </a:spcBef>
            </a:pPr>
            <a:r>
              <a:rPr sz="577" dirty="0">
                <a:solidFill>
                  <a:srgbClr val="8C8C8C"/>
                </a:solidFill>
                <a:latin typeface="Times New Roman"/>
                <a:cs typeface="Times New Roman"/>
              </a:rPr>
              <a:t>,;.;.;_;,;--</a:t>
            </a:r>
            <a:r>
              <a:rPr sz="577" dirty="0">
                <a:solidFill>
                  <a:srgbClr val="727470"/>
                </a:solidFill>
                <a:latin typeface="Times New Roman"/>
                <a:cs typeface="Times New Roman"/>
              </a:rPr>
              <a:t>,</a:t>
            </a:r>
            <a:r>
              <a:rPr sz="577" dirty="0">
                <a:solidFill>
                  <a:srgbClr val="8C8C8C"/>
                </a:solidFill>
                <a:latin typeface="Times New Roman"/>
                <a:cs typeface="Times New Roman"/>
              </a:rPr>
              <a:t>-</a:t>
            </a:r>
            <a:r>
              <a:rPr sz="577" dirty="0">
                <a:solidFill>
                  <a:srgbClr val="727470"/>
                </a:solidFill>
                <a:latin typeface="Times New Roman"/>
                <a:cs typeface="Times New Roman"/>
              </a:rPr>
              <a:t>1</a:t>
            </a:r>
            <a:r>
              <a:rPr sz="577" dirty="0">
                <a:solidFill>
                  <a:srgbClr val="A1A3A1"/>
                </a:solidFill>
                <a:latin typeface="Times New Roman"/>
                <a:cs typeface="Times New Roman"/>
              </a:rPr>
              <a:t>-</a:t>
            </a:r>
            <a:r>
              <a:rPr sz="577" spc="-32" dirty="0">
                <a:solidFill>
                  <a:srgbClr val="A1A3A1"/>
                </a:solidFill>
                <a:latin typeface="Times New Roman"/>
                <a:cs typeface="Times New Roman"/>
              </a:rPr>
              <a:t>,</a:t>
            </a:r>
            <a:endParaRPr sz="577">
              <a:latin typeface="Times New Roman"/>
              <a:cs typeface="Times New Roman"/>
            </a:endParaRPr>
          </a:p>
          <a:p>
            <a:pPr marL="8145">
              <a:lnSpc>
                <a:spcPts val="326"/>
              </a:lnSpc>
              <a:tabLst>
                <a:tab pos="414556" algn="l"/>
              </a:tabLst>
            </a:pPr>
            <a:r>
              <a:rPr sz="321" spc="45" dirty="0">
                <a:solidFill>
                  <a:srgbClr val="727470"/>
                </a:solidFill>
                <a:latin typeface="Arial"/>
                <a:cs typeface="Arial"/>
              </a:rPr>
              <a:t>......,.</a:t>
            </a:r>
            <a:r>
              <a:rPr sz="321" spc="45" dirty="0">
                <a:solidFill>
                  <a:srgbClr val="8C8C8C"/>
                </a:solidFill>
                <a:latin typeface="Arial"/>
                <a:cs typeface="Arial"/>
              </a:rPr>
              <a:t>,.,.</a:t>
            </a:r>
            <a:r>
              <a:rPr sz="321" spc="45" dirty="0">
                <a:solidFill>
                  <a:srgbClr val="727470"/>
                </a:solidFill>
                <a:latin typeface="Arial"/>
                <a:cs typeface="Arial"/>
              </a:rPr>
              <a:t>,</a:t>
            </a:r>
            <a:r>
              <a:rPr sz="321" dirty="0">
                <a:solidFill>
                  <a:srgbClr val="727470"/>
                </a:solidFill>
                <a:latin typeface="Arial"/>
                <a:cs typeface="Arial"/>
              </a:rPr>
              <a:t>	</a:t>
            </a:r>
            <a:r>
              <a:rPr sz="321" spc="-32" dirty="0">
                <a:solidFill>
                  <a:srgbClr val="8C8C8C"/>
                </a:solidFill>
                <a:latin typeface="Arial"/>
                <a:cs typeface="Arial"/>
              </a:rPr>
              <a:t>I</a:t>
            </a:r>
            <a:endParaRPr sz="321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887124" y="3024012"/>
            <a:ext cx="24842" cy="5759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321" spc="-22" dirty="0">
                <a:solidFill>
                  <a:srgbClr val="A1A3A1"/>
                </a:solidFill>
                <a:latin typeface="Arial"/>
                <a:cs typeface="Arial"/>
              </a:rPr>
              <a:t>:</a:t>
            </a:r>
            <a:endParaRPr sz="321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944936" y="3026299"/>
            <a:ext cx="12625" cy="60679"/>
          </a:xfrm>
          <a:custGeom>
            <a:avLst/>
            <a:gdLst/>
            <a:ahLst/>
            <a:cxnLst/>
            <a:rect l="l" t="t" r="r" b="b"/>
            <a:pathLst>
              <a:path w="19684" h="94614">
                <a:moveTo>
                  <a:pt x="19082" y="94254"/>
                </a:moveTo>
                <a:lnTo>
                  <a:pt x="0" y="94254"/>
                </a:lnTo>
                <a:lnTo>
                  <a:pt x="0" y="0"/>
                </a:lnTo>
                <a:lnTo>
                  <a:pt x="19082" y="0"/>
                </a:lnTo>
                <a:lnTo>
                  <a:pt x="19082" y="94254"/>
                </a:lnTo>
                <a:close/>
              </a:path>
            </a:pathLst>
          </a:custGeom>
          <a:solidFill>
            <a:srgbClr val="D1D1C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71" name="object 71"/>
          <p:cNvSpPr txBox="1"/>
          <p:nvPr/>
        </p:nvSpPr>
        <p:spPr>
          <a:xfrm>
            <a:off x="6936789" y="3019930"/>
            <a:ext cx="23620" cy="62535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algn="ctr">
              <a:spcBef>
                <a:spcPts val="64"/>
              </a:spcBef>
            </a:pPr>
            <a:r>
              <a:rPr sz="353" spc="-42" dirty="0">
                <a:solidFill>
                  <a:srgbClr val="A1A3A1"/>
                </a:solidFill>
                <a:latin typeface="Times New Roman"/>
                <a:cs typeface="Times New Roman"/>
              </a:rPr>
              <a:t>t</a:t>
            </a:r>
            <a:endParaRPr sz="353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745533" y="3054149"/>
            <a:ext cx="12625" cy="64345"/>
          </a:xfrm>
          <a:custGeom>
            <a:avLst/>
            <a:gdLst/>
            <a:ahLst/>
            <a:cxnLst/>
            <a:rect l="l" t="t" r="r" b="b"/>
            <a:pathLst>
              <a:path w="19684" h="100329">
                <a:moveTo>
                  <a:pt x="19082" y="100271"/>
                </a:moveTo>
                <a:lnTo>
                  <a:pt x="0" y="100271"/>
                </a:lnTo>
                <a:lnTo>
                  <a:pt x="0" y="0"/>
                </a:lnTo>
                <a:lnTo>
                  <a:pt x="19082" y="0"/>
                </a:lnTo>
                <a:lnTo>
                  <a:pt x="19082" y="100271"/>
                </a:lnTo>
                <a:close/>
              </a:path>
            </a:pathLst>
          </a:custGeom>
          <a:solidFill>
            <a:srgbClr val="D1D1C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73" name="object 73"/>
          <p:cNvSpPr txBox="1"/>
          <p:nvPr/>
        </p:nvSpPr>
        <p:spPr>
          <a:xfrm>
            <a:off x="5307751" y="3040341"/>
            <a:ext cx="478105" cy="7240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4434">
              <a:spcBef>
                <a:spcPts val="64"/>
              </a:spcBef>
            </a:pPr>
            <a:r>
              <a:rPr sz="417" spc="42" dirty="0">
                <a:solidFill>
                  <a:srgbClr val="8C8C8C"/>
                </a:solidFill>
                <a:latin typeface="Times New Roman"/>
                <a:cs typeface="Times New Roman"/>
              </a:rPr>
              <a:t>,</a:t>
            </a:r>
            <a:r>
              <a:rPr sz="529" spc="62" baseline="35353" dirty="0">
                <a:solidFill>
                  <a:srgbClr val="8C8C8C"/>
                </a:solidFill>
                <a:latin typeface="Times New Roman"/>
                <a:cs typeface="Times New Roman"/>
              </a:rPr>
              <a:t>i</a:t>
            </a:r>
            <a:r>
              <a:rPr sz="417" spc="42" dirty="0">
                <a:solidFill>
                  <a:srgbClr val="727470"/>
                </a:solidFill>
                <a:latin typeface="Times New Roman"/>
                <a:cs typeface="Times New Roman"/>
              </a:rPr>
              <a:t>;,</a:t>
            </a:r>
            <a:r>
              <a:rPr sz="481" spc="62" baseline="38888" dirty="0">
                <a:solidFill>
                  <a:srgbClr val="727470"/>
                </a:solidFill>
                <a:latin typeface="Arial"/>
                <a:cs typeface="Arial"/>
              </a:rPr>
              <a:t>I</a:t>
            </a:r>
            <a:r>
              <a:rPr sz="481" spc="293" baseline="38888" dirty="0">
                <a:solidFill>
                  <a:srgbClr val="727470"/>
                </a:solidFill>
                <a:latin typeface="Arial"/>
                <a:cs typeface="Arial"/>
              </a:rPr>
              <a:t> </a:t>
            </a:r>
            <a:r>
              <a:rPr sz="417" spc="253" dirty="0">
                <a:solidFill>
                  <a:srgbClr val="8C8C8C"/>
                </a:solidFill>
                <a:latin typeface="Times New Roman"/>
                <a:cs typeface="Times New Roman"/>
              </a:rPr>
              <a:t>I•</a:t>
            </a:r>
            <a:r>
              <a:rPr sz="417" spc="122" dirty="0">
                <a:solidFill>
                  <a:srgbClr val="8C8C8C"/>
                </a:solidFill>
                <a:latin typeface="Times New Roman"/>
                <a:cs typeface="Times New Roman"/>
              </a:rPr>
              <a:t>  </a:t>
            </a:r>
            <a:r>
              <a:rPr sz="353" b="1" spc="22" dirty="0">
                <a:solidFill>
                  <a:srgbClr val="8C8C8C"/>
                </a:solidFill>
                <a:latin typeface="Arial"/>
                <a:cs typeface="Arial"/>
              </a:rPr>
              <a:t>f</a:t>
            </a:r>
            <a:r>
              <a:rPr sz="353" b="1" spc="22" dirty="0">
                <a:solidFill>
                  <a:srgbClr val="727470"/>
                </a:solidFill>
                <a:latin typeface="Arial"/>
                <a:cs typeface="Arial"/>
              </a:rPr>
              <a:t>ll;</a:t>
            </a:r>
            <a:r>
              <a:rPr sz="353" b="1" spc="22" dirty="0">
                <a:solidFill>
                  <a:srgbClr val="8C8C8C"/>
                </a:solidFill>
                <a:latin typeface="Arial"/>
                <a:cs typeface="Arial"/>
              </a:rPr>
              <a:t>•I</a:t>
            </a:r>
            <a:r>
              <a:rPr sz="353" b="1" spc="22" dirty="0">
                <a:solidFill>
                  <a:srgbClr val="727470"/>
                </a:solidFill>
                <a:latin typeface="Arial"/>
                <a:cs typeface="Arial"/>
              </a:rPr>
              <a:t>:</a:t>
            </a:r>
            <a:r>
              <a:rPr sz="353" b="1" spc="22" dirty="0">
                <a:solidFill>
                  <a:srgbClr val="A1A3A1"/>
                </a:solidFill>
                <a:latin typeface="Arial"/>
                <a:cs typeface="Arial"/>
              </a:rPr>
              <a:t>,</a:t>
            </a:r>
            <a:endParaRPr sz="353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948926" y="3063361"/>
            <a:ext cx="16696" cy="50498"/>
          </a:xfrm>
          <a:custGeom>
            <a:avLst/>
            <a:gdLst/>
            <a:ahLst/>
            <a:cxnLst/>
            <a:rect l="l" t="t" r="r" b="b"/>
            <a:pathLst>
              <a:path w="26034" h="78739">
                <a:moveTo>
                  <a:pt x="25442" y="78152"/>
                </a:moveTo>
                <a:lnTo>
                  <a:pt x="0" y="78152"/>
                </a:lnTo>
                <a:lnTo>
                  <a:pt x="0" y="0"/>
                </a:lnTo>
                <a:lnTo>
                  <a:pt x="25442" y="0"/>
                </a:lnTo>
                <a:lnTo>
                  <a:pt x="25442" y="78152"/>
                </a:lnTo>
                <a:close/>
              </a:path>
            </a:pathLst>
          </a:custGeom>
          <a:solidFill>
            <a:srgbClr val="D1D1C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75" name="object 75"/>
          <p:cNvSpPr/>
          <p:nvPr/>
        </p:nvSpPr>
        <p:spPr>
          <a:xfrm>
            <a:off x="6177978" y="3063367"/>
            <a:ext cx="160862" cy="142536"/>
          </a:xfrm>
          <a:custGeom>
            <a:avLst/>
            <a:gdLst/>
            <a:ahLst/>
            <a:cxnLst/>
            <a:rect l="l" t="t" r="r" b="b"/>
            <a:pathLst>
              <a:path w="250825" h="222250">
                <a:moveTo>
                  <a:pt x="250317" y="74358"/>
                </a:moveTo>
                <a:lnTo>
                  <a:pt x="241642" y="74358"/>
                </a:lnTo>
                <a:lnTo>
                  <a:pt x="241642" y="0"/>
                </a:lnTo>
                <a:lnTo>
                  <a:pt x="222554" y="0"/>
                </a:lnTo>
                <a:lnTo>
                  <a:pt x="222554" y="74358"/>
                </a:lnTo>
                <a:lnTo>
                  <a:pt x="0" y="74358"/>
                </a:lnTo>
                <a:lnTo>
                  <a:pt x="0" y="221983"/>
                </a:lnTo>
                <a:lnTo>
                  <a:pt x="250317" y="221983"/>
                </a:lnTo>
                <a:lnTo>
                  <a:pt x="250317" y="74358"/>
                </a:lnTo>
                <a:close/>
              </a:path>
            </a:pathLst>
          </a:custGeom>
          <a:solidFill>
            <a:srgbClr val="D1D1C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76" name="object 76"/>
          <p:cNvSpPr txBox="1"/>
          <p:nvPr/>
        </p:nvSpPr>
        <p:spPr>
          <a:xfrm>
            <a:off x="6940779" y="3056670"/>
            <a:ext cx="24435" cy="5272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algn="ctr">
              <a:spcBef>
                <a:spcPts val="64"/>
              </a:spcBef>
            </a:pPr>
            <a:r>
              <a:rPr sz="289" spc="-19" dirty="0">
                <a:solidFill>
                  <a:srgbClr val="A1A3A1"/>
                </a:solidFill>
                <a:latin typeface="Arial"/>
                <a:cs typeface="Arial"/>
              </a:rPr>
              <a:t>I</a:t>
            </a:r>
            <a:endParaRPr sz="289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349634" y="3056670"/>
            <a:ext cx="25249" cy="5272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289" spc="-13" dirty="0">
                <a:solidFill>
                  <a:srgbClr val="8C8C8C"/>
                </a:solidFill>
                <a:latin typeface="Arial"/>
                <a:cs typeface="Arial"/>
              </a:rPr>
              <a:t>:</a:t>
            </a:r>
            <a:endParaRPr sz="289"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483287" y="3103816"/>
            <a:ext cx="28914" cy="103440"/>
          </a:xfrm>
          <a:custGeom>
            <a:avLst/>
            <a:gdLst/>
            <a:ahLst/>
            <a:cxnLst/>
            <a:rect l="l" t="t" r="r" b="b"/>
            <a:pathLst>
              <a:path w="45084" h="161289">
                <a:moveTo>
                  <a:pt x="44524" y="160855"/>
                </a:moveTo>
                <a:lnTo>
                  <a:pt x="0" y="160855"/>
                </a:lnTo>
                <a:lnTo>
                  <a:pt x="0" y="0"/>
                </a:lnTo>
                <a:lnTo>
                  <a:pt x="44524" y="0"/>
                </a:lnTo>
                <a:lnTo>
                  <a:pt x="44524" y="160855"/>
                </a:lnTo>
                <a:close/>
              </a:path>
            </a:pathLst>
          </a:custGeom>
          <a:solidFill>
            <a:srgbClr val="D1D1C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79" name="object 79"/>
          <p:cNvSpPr txBox="1"/>
          <p:nvPr/>
        </p:nvSpPr>
        <p:spPr>
          <a:xfrm>
            <a:off x="5334023" y="3072998"/>
            <a:ext cx="442268" cy="13165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  <a:tabLst>
                <a:tab pos="293202" algn="l"/>
              </a:tabLst>
            </a:pPr>
            <a:r>
              <a:rPr sz="609" spc="163" dirty="0">
                <a:solidFill>
                  <a:srgbClr val="727470"/>
                </a:solidFill>
                <a:latin typeface="Times New Roman"/>
                <a:cs typeface="Times New Roman"/>
              </a:rPr>
              <a:t>,</a:t>
            </a:r>
            <a:r>
              <a:rPr sz="609" spc="167" dirty="0">
                <a:solidFill>
                  <a:srgbClr val="727470"/>
                </a:solidFill>
                <a:latin typeface="Times New Roman"/>
                <a:cs typeface="Times New Roman"/>
              </a:rPr>
              <a:t> </a:t>
            </a:r>
            <a:r>
              <a:rPr sz="609" spc="-16" dirty="0">
                <a:solidFill>
                  <a:srgbClr val="8C8C8C"/>
                </a:solidFill>
                <a:latin typeface="Times New Roman"/>
                <a:cs typeface="Times New Roman"/>
              </a:rPr>
              <a:t>;</a:t>
            </a:r>
            <a:r>
              <a:rPr sz="609" i="1" spc="-16" dirty="0">
                <a:solidFill>
                  <a:srgbClr val="727470"/>
                </a:solidFill>
                <a:latin typeface="Times New Roman"/>
                <a:cs typeface="Times New Roman"/>
              </a:rPr>
              <a:t>E</a:t>
            </a:r>
            <a:r>
              <a:rPr sz="609" i="1" spc="-16" dirty="0">
                <a:solidFill>
                  <a:srgbClr val="A1A3A1"/>
                </a:solidFill>
                <a:latin typeface="Times New Roman"/>
                <a:cs typeface="Times New Roman"/>
              </a:rPr>
              <a:t>"</a:t>
            </a:r>
            <a:r>
              <a:rPr sz="609" i="1" dirty="0">
                <a:solidFill>
                  <a:srgbClr val="A1A3A1"/>
                </a:solidFill>
                <a:latin typeface="Times New Roman"/>
                <a:cs typeface="Times New Roman"/>
              </a:rPr>
              <a:t>	</a:t>
            </a:r>
            <a:r>
              <a:rPr sz="802" spc="-99" dirty="0">
                <a:solidFill>
                  <a:srgbClr val="8C8C8C"/>
                </a:solidFill>
                <a:latin typeface="Arial"/>
                <a:cs typeface="Arial"/>
              </a:rPr>
              <a:t>Lf;</a:t>
            </a:r>
            <a:r>
              <a:rPr sz="802" spc="-99" dirty="0">
                <a:solidFill>
                  <a:srgbClr val="727470"/>
                </a:solidFill>
                <a:latin typeface="Arial"/>
                <a:cs typeface="Arial"/>
              </a:rPr>
              <a:t>J</a:t>
            </a:r>
            <a:r>
              <a:rPr sz="545" spc="-99" dirty="0">
                <a:solidFill>
                  <a:srgbClr val="8C8C8C"/>
                </a:solidFill>
                <a:latin typeface="Arial"/>
                <a:cs typeface="Arial"/>
              </a:rPr>
              <a:t>_j</a:t>
            </a:r>
            <a:endParaRPr sz="545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096398" y="3111054"/>
            <a:ext cx="20769" cy="94888"/>
          </a:xfrm>
          <a:custGeom>
            <a:avLst/>
            <a:gdLst/>
            <a:ahLst/>
            <a:cxnLst/>
            <a:rect l="l" t="t" r="r" b="b"/>
            <a:pathLst>
              <a:path w="32384" h="147954">
                <a:moveTo>
                  <a:pt x="31803" y="147621"/>
                </a:moveTo>
                <a:lnTo>
                  <a:pt x="0" y="147621"/>
                </a:lnTo>
                <a:lnTo>
                  <a:pt x="0" y="0"/>
                </a:lnTo>
                <a:lnTo>
                  <a:pt x="31803" y="0"/>
                </a:lnTo>
                <a:lnTo>
                  <a:pt x="31803" y="147621"/>
                </a:lnTo>
                <a:close/>
              </a:path>
            </a:pathLst>
          </a:custGeom>
          <a:solidFill>
            <a:srgbClr val="D1D1C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graphicFrame>
        <p:nvGraphicFramePr>
          <p:cNvPr id="81" name="object 81"/>
          <p:cNvGraphicFramePr>
            <a:graphicFrameLocks noGrp="1"/>
          </p:cNvGraphicFramePr>
          <p:nvPr/>
        </p:nvGraphicFramePr>
        <p:xfrm>
          <a:off x="5894611" y="2987254"/>
          <a:ext cx="451635" cy="6251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323">
                <a:tc gridSpan="2">
                  <a:txBody>
                    <a:bodyPr/>
                    <a:lstStyle/>
                    <a:p>
                      <a:pPr marR="12065">
                        <a:lnSpc>
                          <a:spcPts val="525"/>
                        </a:lnSpc>
                        <a:tabLst>
                          <a:tab pos="645160" algn="l"/>
                        </a:tabLst>
                      </a:pPr>
                      <a:r>
                        <a:rPr sz="300" spc="195" dirty="0">
                          <a:solidFill>
                            <a:srgbClr val="A1A3A1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300" spc="195" dirty="0">
                          <a:solidFill>
                            <a:srgbClr val="72747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300" spc="220" dirty="0">
                          <a:solidFill>
                            <a:srgbClr val="727470"/>
                          </a:solidFill>
                          <a:latin typeface="Arial"/>
                          <a:cs typeface="Arial"/>
                        </a:rPr>
                        <a:t>.,.</a:t>
                      </a:r>
                      <a:r>
                        <a:rPr sz="300" spc="220" dirty="0">
                          <a:solidFill>
                            <a:srgbClr val="8C8C8C"/>
                          </a:solidFill>
                          <a:latin typeface="Arial"/>
                          <a:cs typeface="Arial"/>
                        </a:rPr>
                        <a:t>o,</a:t>
                      </a:r>
                      <a:r>
                        <a:rPr sz="300" spc="220" dirty="0">
                          <a:solidFill>
                            <a:srgbClr val="727470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300" dirty="0">
                          <a:solidFill>
                            <a:srgbClr val="72747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300" spc="-50" dirty="0">
                          <a:solidFill>
                            <a:srgbClr val="8C8C8C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300">
                        <a:latin typeface="Arial"/>
                        <a:cs typeface="Arial"/>
                      </a:endParaRPr>
                    </a:p>
                    <a:p>
                      <a:pPr marR="45720" algn="r">
                        <a:lnSpc>
                          <a:spcPts val="480"/>
                        </a:lnSpc>
                      </a:pPr>
                      <a:r>
                        <a:rPr sz="400" dirty="0">
                          <a:solidFill>
                            <a:srgbClr val="8C8C8C"/>
                          </a:solidFill>
                          <a:latin typeface="Times New Roman"/>
                          <a:cs typeface="Times New Roman"/>
                        </a:rPr>
                        <a:t>f</a:t>
                      </a: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ts val="360"/>
                        </a:lnSpc>
                        <a:tabLst>
                          <a:tab pos="647065" algn="l"/>
                        </a:tabLst>
                      </a:pPr>
                      <a:r>
                        <a:rPr sz="300" spc="-50" dirty="0">
                          <a:solidFill>
                            <a:srgbClr val="A1A3A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300" dirty="0">
                          <a:solidFill>
                            <a:srgbClr val="A1A3A1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300" spc="-50" dirty="0">
                          <a:solidFill>
                            <a:srgbClr val="A1A3A1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D1D1CF"/>
                      </a:solidFill>
                      <a:prstDash val="solid"/>
                    </a:lnL>
                    <a:lnT w="12700">
                      <a:solidFill>
                        <a:srgbClr val="8C8C8C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1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500" spc="-45" dirty="0">
                          <a:solidFill>
                            <a:srgbClr val="A1A3A1"/>
                          </a:solidFill>
                          <a:latin typeface="Arial"/>
                          <a:cs typeface="Arial"/>
                        </a:rPr>
                        <a:t>..._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2851" marB="0">
                    <a:solidFill>
                      <a:srgbClr val="D1D1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500" spc="110" dirty="0">
                          <a:solidFill>
                            <a:srgbClr val="A1A3A1"/>
                          </a:solidFill>
                          <a:latin typeface="Arial"/>
                          <a:cs typeface="Arial"/>
                        </a:rPr>
                        <a:t>..</a:t>
                      </a:r>
                      <a:r>
                        <a:rPr sz="500" spc="310" dirty="0">
                          <a:solidFill>
                            <a:srgbClr val="A1A3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00" spc="150" dirty="0">
                          <a:solidFill>
                            <a:srgbClr val="A1A3A1"/>
                          </a:solidFill>
                          <a:latin typeface="Arial"/>
                          <a:cs typeface="Arial"/>
                        </a:rPr>
                        <a:t>•</a:t>
                      </a:r>
                      <a:r>
                        <a:rPr sz="500" spc="150" dirty="0">
                          <a:solidFill>
                            <a:srgbClr val="8C8C8C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500" spc="-130" dirty="0">
                          <a:solidFill>
                            <a:srgbClr val="8C8C8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00" spc="150" dirty="0">
                          <a:solidFill>
                            <a:srgbClr val="A1A3A1"/>
                          </a:solidFill>
                          <a:latin typeface="Arial"/>
                          <a:cs typeface="Arial"/>
                        </a:rPr>
                        <a:t>•-</a:t>
                      </a:r>
                      <a:r>
                        <a:rPr sz="500" spc="-105" dirty="0">
                          <a:solidFill>
                            <a:srgbClr val="A1A3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00" spc="160" dirty="0">
                          <a:solidFill>
                            <a:srgbClr val="A1A3A1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500" spc="85" dirty="0">
                          <a:solidFill>
                            <a:srgbClr val="A1A3A1"/>
                          </a:solidFill>
                          <a:latin typeface="Arial"/>
                          <a:cs typeface="Arial"/>
                        </a:rPr>
                        <a:t>..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2851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2" name="object 82"/>
          <p:cNvSpPr/>
          <p:nvPr/>
        </p:nvSpPr>
        <p:spPr>
          <a:xfrm>
            <a:off x="6923939" y="3081350"/>
            <a:ext cx="81856" cy="131947"/>
          </a:xfrm>
          <a:custGeom>
            <a:avLst/>
            <a:gdLst/>
            <a:ahLst/>
            <a:cxnLst/>
            <a:rect l="l" t="t" r="r" b="b"/>
            <a:pathLst>
              <a:path w="127634" h="205739">
                <a:moveTo>
                  <a:pt x="127213" y="205646"/>
                </a:moveTo>
                <a:lnTo>
                  <a:pt x="0" y="205646"/>
                </a:lnTo>
                <a:lnTo>
                  <a:pt x="0" y="0"/>
                </a:lnTo>
                <a:lnTo>
                  <a:pt x="127213" y="0"/>
                </a:lnTo>
                <a:lnTo>
                  <a:pt x="127213" y="205646"/>
                </a:lnTo>
                <a:close/>
              </a:path>
            </a:pathLst>
          </a:custGeom>
          <a:solidFill>
            <a:srgbClr val="D1D1C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83" name="object 83"/>
          <p:cNvSpPr txBox="1"/>
          <p:nvPr/>
        </p:nvSpPr>
        <p:spPr>
          <a:xfrm>
            <a:off x="6915793" y="3077080"/>
            <a:ext cx="105476" cy="12671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770" spc="231" dirty="0">
                <a:solidFill>
                  <a:srgbClr val="A1A3A1"/>
                </a:solidFill>
                <a:latin typeface="Times New Roman"/>
                <a:cs typeface="Times New Roman"/>
              </a:rPr>
              <a:t>L</a:t>
            </a:r>
            <a:endParaRPr sz="770">
              <a:latin typeface="Times New Roman"/>
              <a:cs typeface="Times New Roman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7061532" y="3081350"/>
            <a:ext cx="275705" cy="131947"/>
            <a:chOff x="9068365" y="4804623"/>
            <a:chExt cx="429895" cy="205740"/>
          </a:xfrm>
        </p:grpSpPr>
        <p:sp>
          <p:nvSpPr>
            <p:cNvPr id="85" name="object 85"/>
            <p:cNvSpPr/>
            <p:nvPr/>
          </p:nvSpPr>
          <p:spPr>
            <a:xfrm>
              <a:off x="9071542" y="4804623"/>
              <a:ext cx="426720" cy="205740"/>
            </a:xfrm>
            <a:custGeom>
              <a:avLst/>
              <a:gdLst/>
              <a:ahLst/>
              <a:cxnLst/>
              <a:rect l="l" t="t" r="r" b="b"/>
              <a:pathLst>
                <a:path w="426720" h="205739">
                  <a:moveTo>
                    <a:pt x="426165" y="205646"/>
                  </a:moveTo>
                  <a:lnTo>
                    <a:pt x="0" y="205646"/>
                  </a:lnTo>
                  <a:lnTo>
                    <a:pt x="0" y="0"/>
                  </a:lnTo>
                  <a:lnTo>
                    <a:pt x="426165" y="0"/>
                  </a:lnTo>
                  <a:lnTo>
                    <a:pt x="426165" y="205646"/>
                  </a:lnTo>
                  <a:close/>
                </a:path>
              </a:pathLst>
            </a:custGeom>
            <a:solidFill>
              <a:srgbClr val="D1D1C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86" name="object 86"/>
            <p:cNvSpPr/>
            <p:nvPr/>
          </p:nvSpPr>
          <p:spPr>
            <a:xfrm>
              <a:off x="9071540" y="4993348"/>
              <a:ext cx="422275" cy="0"/>
            </a:xfrm>
            <a:custGeom>
              <a:avLst/>
              <a:gdLst/>
              <a:ahLst/>
              <a:cxnLst/>
              <a:rect l="l" t="t" r="r" b="b"/>
              <a:pathLst>
                <a:path w="422275">
                  <a:moveTo>
                    <a:pt x="0" y="0"/>
                  </a:moveTo>
                  <a:lnTo>
                    <a:pt x="422094" y="0"/>
                  </a:lnTo>
                </a:path>
              </a:pathLst>
            </a:custGeom>
            <a:ln w="6106">
              <a:solidFill>
                <a:srgbClr val="A0A2A0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7332391" y="3138312"/>
            <a:ext cx="30951" cy="5272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289" spc="-32" dirty="0">
                <a:solidFill>
                  <a:srgbClr val="8C8C8C"/>
                </a:solidFill>
                <a:latin typeface="Arial"/>
                <a:cs typeface="Arial"/>
              </a:rPr>
              <a:t>J</a:t>
            </a:r>
            <a:endParaRPr sz="289">
              <a:latin typeface="Arial"/>
              <a:cs typeface="Arial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4743913" y="3218319"/>
            <a:ext cx="1085307" cy="55793"/>
          </a:xfrm>
          <a:custGeom>
            <a:avLst/>
            <a:gdLst/>
            <a:ahLst/>
            <a:cxnLst/>
            <a:rect l="l" t="t" r="r" b="b"/>
            <a:pathLst>
              <a:path w="1692275" h="86995">
                <a:moveTo>
                  <a:pt x="1691939" y="86836"/>
                </a:moveTo>
                <a:lnTo>
                  <a:pt x="0" y="86836"/>
                </a:lnTo>
                <a:lnTo>
                  <a:pt x="0" y="0"/>
                </a:lnTo>
                <a:lnTo>
                  <a:pt x="1691939" y="0"/>
                </a:lnTo>
                <a:lnTo>
                  <a:pt x="1691939" y="86836"/>
                </a:lnTo>
                <a:close/>
              </a:path>
            </a:pathLst>
          </a:custGeom>
          <a:solidFill>
            <a:srgbClr val="D1D1C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89" name="object 89"/>
          <p:cNvSpPr txBox="1"/>
          <p:nvPr/>
        </p:nvSpPr>
        <p:spPr>
          <a:xfrm>
            <a:off x="4735767" y="3211791"/>
            <a:ext cx="1189154" cy="5759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  <a:tabLst>
                <a:tab pos="1180546" algn="l"/>
              </a:tabLst>
            </a:pPr>
            <a:r>
              <a:rPr sz="321" spc="58" dirty="0">
                <a:solidFill>
                  <a:srgbClr val="A1A3A1"/>
                </a:solidFill>
                <a:latin typeface="Arial"/>
                <a:cs typeface="Arial"/>
              </a:rPr>
              <a:t>'...'.::..::_;;.:.::.:.:..::...._..::.:.:.</a:t>
            </a:r>
            <a:r>
              <a:rPr sz="321" u="sng" spc="240" dirty="0">
                <a:solidFill>
                  <a:srgbClr val="A1A3A1"/>
                </a:solidFill>
                <a:uFill>
                  <a:solidFill>
                    <a:srgbClr val="A0A2A0"/>
                  </a:solidFill>
                </a:uFill>
                <a:latin typeface="Arial"/>
                <a:cs typeface="Arial"/>
              </a:rPr>
              <a:t>  </a:t>
            </a:r>
            <a:r>
              <a:rPr sz="321" spc="61" dirty="0">
                <a:solidFill>
                  <a:srgbClr val="A1A3A1"/>
                </a:solidFill>
                <a:latin typeface="Arial"/>
                <a:cs typeface="Arial"/>
              </a:rPr>
              <a:t>:_;</a:t>
            </a:r>
            <a:r>
              <a:rPr sz="321" u="sng" dirty="0">
                <a:solidFill>
                  <a:srgbClr val="A1A3A1"/>
                </a:solidFill>
                <a:uFill>
                  <a:solidFill>
                    <a:srgbClr val="A0A2A0"/>
                  </a:solidFill>
                </a:uFill>
                <a:latin typeface="Arial"/>
                <a:cs typeface="Arial"/>
              </a:rPr>
              <a:t>	</a:t>
            </a:r>
            <a:endParaRPr sz="321">
              <a:latin typeface="Arial"/>
              <a:cs typeface="Arial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6692795" y="3218319"/>
            <a:ext cx="314393" cy="55793"/>
            <a:chOff x="8493409" y="5018194"/>
            <a:chExt cx="490220" cy="86995"/>
          </a:xfrm>
        </p:grpSpPr>
        <p:sp>
          <p:nvSpPr>
            <p:cNvPr id="91" name="object 91"/>
            <p:cNvSpPr/>
            <p:nvPr/>
          </p:nvSpPr>
          <p:spPr>
            <a:xfrm>
              <a:off x="8493409" y="5018194"/>
              <a:ext cx="293370" cy="86995"/>
            </a:xfrm>
            <a:custGeom>
              <a:avLst/>
              <a:gdLst/>
              <a:ahLst/>
              <a:cxnLst/>
              <a:rect l="l" t="t" r="r" b="b"/>
              <a:pathLst>
                <a:path w="293370" h="86995">
                  <a:moveTo>
                    <a:pt x="0" y="86836"/>
                  </a:moveTo>
                  <a:lnTo>
                    <a:pt x="292965" y="86836"/>
                  </a:lnTo>
                  <a:lnTo>
                    <a:pt x="292965" y="0"/>
                  </a:lnTo>
                  <a:lnTo>
                    <a:pt x="0" y="0"/>
                  </a:lnTo>
                  <a:lnTo>
                    <a:pt x="0" y="86836"/>
                  </a:lnTo>
                  <a:close/>
                </a:path>
              </a:pathLst>
            </a:custGeom>
            <a:solidFill>
              <a:srgbClr val="D1D1C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2" name="object 92"/>
            <p:cNvSpPr/>
            <p:nvPr/>
          </p:nvSpPr>
          <p:spPr>
            <a:xfrm>
              <a:off x="8786374" y="5018194"/>
              <a:ext cx="197485" cy="86995"/>
            </a:xfrm>
            <a:custGeom>
              <a:avLst/>
              <a:gdLst/>
              <a:ahLst/>
              <a:cxnLst/>
              <a:rect l="l" t="t" r="r" b="b"/>
              <a:pathLst>
                <a:path w="197484" h="86995">
                  <a:moveTo>
                    <a:pt x="197180" y="86836"/>
                  </a:moveTo>
                  <a:lnTo>
                    <a:pt x="0" y="86836"/>
                  </a:lnTo>
                  <a:lnTo>
                    <a:pt x="0" y="0"/>
                  </a:lnTo>
                  <a:lnTo>
                    <a:pt x="197180" y="0"/>
                  </a:lnTo>
                  <a:lnTo>
                    <a:pt x="197180" y="86836"/>
                  </a:lnTo>
                  <a:close/>
                </a:path>
              </a:pathLst>
            </a:custGeom>
            <a:solidFill>
              <a:srgbClr val="E1E4DB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6051828" y="3211791"/>
            <a:ext cx="112807" cy="5759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321" spc="-13" dirty="0">
                <a:solidFill>
                  <a:srgbClr val="8C8C8C"/>
                </a:solidFill>
                <a:latin typeface="Arial"/>
                <a:cs typeface="Arial"/>
              </a:rPr>
              <a:t>,,.,-</a:t>
            </a:r>
            <a:r>
              <a:rPr sz="321" spc="-16" dirty="0">
                <a:solidFill>
                  <a:srgbClr val="8C8C8C"/>
                </a:solidFill>
                <a:latin typeface="Arial"/>
                <a:cs typeface="Arial"/>
              </a:rPr>
              <a:t>...</a:t>
            </a:r>
            <a:endParaRPr sz="321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491109" y="3211791"/>
            <a:ext cx="210138" cy="5759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321" spc="484" dirty="0">
                <a:solidFill>
                  <a:srgbClr val="8C8C8C"/>
                </a:solidFill>
                <a:latin typeface="Arial"/>
                <a:cs typeface="Arial"/>
              </a:rPr>
              <a:t>-</a:t>
            </a:r>
            <a:r>
              <a:rPr sz="321" spc="362" dirty="0">
                <a:solidFill>
                  <a:srgbClr val="8C8C8C"/>
                </a:solidFill>
                <a:latin typeface="Arial"/>
                <a:cs typeface="Arial"/>
              </a:rPr>
              <a:t>'-</a:t>
            </a:r>
            <a:endParaRPr sz="321">
              <a:latin typeface="Arial"/>
              <a:cs typeface="Arial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482325" y="3218324"/>
            <a:ext cx="185704" cy="55793"/>
          </a:xfrm>
          <a:custGeom>
            <a:avLst/>
            <a:gdLst/>
            <a:ahLst/>
            <a:cxnLst/>
            <a:rect l="l" t="t" r="r" b="b"/>
            <a:pathLst>
              <a:path w="289559" h="86995">
                <a:moveTo>
                  <a:pt x="44526" y="0"/>
                </a:moveTo>
                <a:lnTo>
                  <a:pt x="0" y="0"/>
                </a:lnTo>
                <a:lnTo>
                  <a:pt x="0" y="86829"/>
                </a:lnTo>
                <a:lnTo>
                  <a:pt x="44526" y="86829"/>
                </a:lnTo>
                <a:lnTo>
                  <a:pt x="44526" y="0"/>
                </a:lnTo>
                <a:close/>
              </a:path>
              <a:path w="289559" h="86995">
                <a:moveTo>
                  <a:pt x="289128" y="0"/>
                </a:moveTo>
                <a:lnTo>
                  <a:pt x="117398" y="0"/>
                </a:lnTo>
                <a:lnTo>
                  <a:pt x="117398" y="86829"/>
                </a:lnTo>
                <a:lnTo>
                  <a:pt x="289128" y="86829"/>
                </a:lnTo>
                <a:lnTo>
                  <a:pt x="289128" y="0"/>
                </a:lnTo>
                <a:close/>
              </a:path>
            </a:pathLst>
          </a:custGeom>
          <a:solidFill>
            <a:srgbClr val="D1D1C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96" name="object 96"/>
          <p:cNvSpPr txBox="1"/>
          <p:nvPr/>
        </p:nvSpPr>
        <p:spPr>
          <a:xfrm>
            <a:off x="6872536" y="3211791"/>
            <a:ext cx="811231" cy="5759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321" spc="481" dirty="0">
                <a:solidFill>
                  <a:srgbClr val="A1A3A1"/>
                </a:solidFill>
                <a:latin typeface="Arial"/>
                <a:cs typeface="Arial"/>
              </a:rPr>
              <a:t>.....,,U</a:t>
            </a:r>
            <a:r>
              <a:rPr sz="321" spc="481" dirty="0">
                <a:solidFill>
                  <a:srgbClr val="BDBFBD"/>
                </a:solidFill>
                <a:latin typeface="Arial"/>
                <a:cs typeface="Arial"/>
              </a:rPr>
              <a:t>--</a:t>
            </a:r>
            <a:r>
              <a:rPr sz="321" spc="240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endParaRPr sz="321">
              <a:latin typeface="Arial"/>
              <a:cs typeface="Arial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7675868" y="3218319"/>
            <a:ext cx="544079" cy="55793"/>
            <a:chOff x="10026274" y="5018194"/>
            <a:chExt cx="848360" cy="86995"/>
          </a:xfrm>
        </p:grpSpPr>
        <p:sp>
          <p:nvSpPr>
            <p:cNvPr id="98" name="object 98"/>
            <p:cNvSpPr/>
            <p:nvPr/>
          </p:nvSpPr>
          <p:spPr>
            <a:xfrm>
              <a:off x="10026269" y="5018201"/>
              <a:ext cx="410845" cy="86995"/>
            </a:xfrm>
            <a:custGeom>
              <a:avLst/>
              <a:gdLst/>
              <a:ahLst/>
              <a:cxnLst/>
              <a:rect l="l" t="t" r="r" b="b"/>
              <a:pathLst>
                <a:path w="410845" h="86995">
                  <a:moveTo>
                    <a:pt x="69964" y="0"/>
                  </a:moveTo>
                  <a:lnTo>
                    <a:pt x="0" y="0"/>
                  </a:lnTo>
                  <a:lnTo>
                    <a:pt x="0" y="86829"/>
                  </a:lnTo>
                  <a:lnTo>
                    <a:pt x="69964" y="86829"/>
                  </a:lnTo>
                  <a:lnTo>
                    <a:pt x="69964" y="0"/>
                  </a:lnTo>
                  <a:close/>
                </a:path>
                <a:path w="410845" h="86995">
                  <a:moveTo>
                    <a:pt x="410362" y="0"/>
                  </a:moveTo>
                  <a:lnTo>
                    <a:pt x="339356" y="0"/>
                  </a:lnTo>
                  <a:lnTo>
                    <a:pt x="195313" y="0"/>
                  </a:lnTo>
                  <a:lnTo>
                    <a:pt x="97650" y="0"/>
                  </a:lnTo>
                  <a:lnTo>
                    <a:pt x="97650" y="86829"/>
                  </a:lnTo>
                  <a:lnTo>
                    <a:pt x="195313" y="86829"/>
                  </a:lnTo>
                  <a:lnTo>
                    <a:pt x="339356" y="86829"/>
                  </a:lnTo>
                  <a:lnTo>
                    <a:pt x="410362" y="86829"/>
                  </a:lnTo>
                  <a:lnTo>
                    <a:pt x="410362" y="0"/>
                  </a:lnTo>
                  <a:close/>
                </a:path>
              </a:pathLst>
            </a:custGeom>
            <a:solidFill>
              <a:srgbClr val="D1D1CF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99" name="object 99"/>
            <p:cNvSpPr/>
            <p:nvPr/>
          </p:nvSpPr>
          <p:spPr>
            <a:xfrm>
              <a:off x="10436632" y="5018201"/>
              <a:ext cx="438150" cy="86995"/>
            </a:xfrm>
            <a:custGeom>
              <a:avLst/>
              <a:gdLst/>
              <a:ahLst/>
              <a:cxnLst/>
              <a:rect l="l" t="t" r="r" b="b"/>
              <a:pathLst>
                <a:path w="438150" h="86995">
                  <a:moveTo>
                    <a:pt x="216268" y="0"/>
                  </a:moveTo>
                  <a:lnTo>
                    <a:pt x="0" y="0"/>
                  </a:lnTo>
                  <a:lnTo>
                    <a:pt x="0" y="86829"/>
                  </a:lnTo>
                  <a:lnTo>
                    <a:pt x="216268" y="86829"/>
                  </a:lnTo>
                  <a:lnTo>
                    <a:pt x="216268" y="0"/>
                  </a:lnTo>
                  <a:close/>
                </a:path>
                <a:path w="438150" h="86995">
                  <a:moveTo>
                    <a:pt x="437794" y="0"/>
                  </a:moveTo>
                  <a:lnTo>
                    <a:pt x="412343" y="0"/>
                  </a:lnTo>
                  <a:lnTo>
                    <a:pt x="412343" y="86829"/>
                  </a:lnTo>
                  <a:lnTo>
                    <a:pt x="437794" y="86829"/>
                  </a:lnTo>
                  <a:lnTo>
                    <a:pt x="437794" y="0"/>
                  </a:lnTo>
                  <a:close/>
                </a:path>
              </a:pathLst>
            </a:custGeom>
            <a:solidFill>
              <a:srgbClr val="E1E4DB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7855609" y="3211791"/>
            <a:ext cx="431679" cy="5759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  <a:tabLst>
                <a:tab pos="347771" algn="l"/>
              </a:tabLst>
            </a:pPr>
            <a:r>
              <a:rPr sz="321" spc="484" dirty="0">
                <a:solidFill>
                  <a:srgbClr val="D8D4CA"/>
                </a:solidFill>
                <a:latin typeface="Arial"/>
                <a:cs typeface="Arial"/>
              </a:rPr>
              <a:t>-</a:t>
            </a:r>
            <a:r>
              <a:rPr sz="321" spc="452" dirty="0">
                <a:solidFill>
                  <a:srgbClr val="D8D4CA"/>
                </a:solidFill>
                <a:latin typeface="Arial"/>
                <a:cs typeface="Arial"/>
              </a:rPr>
              <a:t>-</a:t>
            </a:r>
            <a:r>
              <a:rPr sz="321" dirty="0">
                <a:solidFill>
                  <a:srgbClr val="D8D4CA"/>
                </a:solidFill>
                <a:latin typeface="Arial"/>
                <a:cs typeface="Arial"/>
              </a:rPr>
              <a:t>	</a:t>
            </a:r>
            <a:r>
              <a:rPr sz="321" spc="452" dirty="0">
                <a:solidFill>
                  <a:srgbClr val="D8D4CA"/>
                </a:solidFill>
                <a:latin typeface="Arial"/>
                <a:cs typeface="Arial"/>
              </a:rPr>
              <a:t>-</a:t>
            </a:r>
            <a:endParaRPr sz="321">
              <a:latin typeface="Arial"/>
              <a:cs typeface="Arial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304493" y="3325796"/>
            <a:ext cx="419055" cy="150681"/>
          </a:xfrm>
          <a:custGeom>
            <a:avLst/>
            <a:gdLst/>
            <a:ahLst/>
            <a:cxnLst/>
            <a:rect l="l" t="t" r="r" b="b"/>
            <a:pathLst>
              <a:path w="653415" h="234950">
                <a:moveTo>
                  <a:pt x="171742" y="0"/>
                </a:moveTo>
                <a:lnTo>
                  <a:pt x="0" y="0"/>
                </a:lnTo>
                <a:lnTo>
                  <a:pt x="0" y="234454"/>
                </a:lnTo>
                <a:lnTo>
                  <a:pt x="171742" y="234454"/>
                </a:lnTo>
                <a:lnTo>
                  <a:pt x="171742" y="0"/>
                </a:lnTo>
                <a:close/>
              </a:path>
              <a:path w="653415" h="234950">
                <a:moveTo>
                  <a:pt x="412394" y="0"/>
                </a:moveTo>
                <a:lnTo>
                  <a:pt x="367868" y="0"/>
                </a:lnTo>
                <a:lnTo>
                  <a:pt x="367868" y="234454"/>
                </a:lnTo>
                <a:lnTo>
                  <a:pt x="412394" y="234454"/>
                </a:lnTo>
                <a:lnTo>
                  <a:pt x="412394" y="0"/>
                </a:lnTo>
                <a:close/>
              </a:path>
              <a:path w="653415" h="234950">
                <a:moveTo>
                  <a:pt x="653034" y="0"/>
                </a:moveTo>
                <a:lnTo>
                  <a:pt x="608507" y="0"/>
                </a:lnTo>
                <a:lnTo>
                  <a:pt x="608507" y="234454"/>
                </a:lnTo>
                <a:lnTo>
                  <a:pt x="653034" y="234454"/>
                </a:lnTo>
                <a:lnTo>
                  <a:pt x="653034" y="0"/>
                </a:lnTo>
                <a:close/>
              </a:path>
            </a:pathLst>
          </a:custGeom>
          <a:solidFill>
            <a:srgbClr val="E1E4DB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02" name="object 102"/>
          <p:cNvSpPr txBox="1"/>
          <p:nvPr/>
        </p:nvSpPr>
        <p:spPr>
          <a:xfrm>
            <a:off x="6296354" y="3322008"/>
            <a:ext cx="560775" cy="14146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866" spc="-83" dirty="0">
                <a:solidFill>
                  <a:srgbClr val="BDBFBD"/>
                </a:solidFill>
                <a:latin typeface="Arial"/>
                <a:cs typeface="Arial"/>
              </a:rPr>
              <a:t>-</a:t>
            </a:r>
            <a:r>
              <a:rPr sz="866" spc="516" dirty="0">
                <a:solidFill>
                  <a:srgbClr val="A1A3A1"/>
                </a:solidFill>
                <a:latin typeface="Arial"/>
                <a:cs typeface="Arial"/>
              </a:rPr>
              <a:t>"</a:t>
            </a:r>
            <a:r>
              <a:rPr sz="866" spc="516" dirty="0">
                <a:solidFill>
                  <a:srgbClr val="BDBFBD"/>
                </a:solidFill>
                <a:latin typeface="Arial"/>
                <a:cs typeface="Arial"/>
              </a:rPr>
              <a:t>-</a:t>
            </a:r>
            <a:r>
              <a:rPr sz="866" spc="920" dirty="0">
                <a:solidFill>
                  <a:srgbClr val="A1A3A1"/>
                </a:solidFill>
                <a:latin typeface="Arial"/>
                <a:cs typeface="Arial"/>
              </a:rPr>
              <a:t>-</a:t>
            </a:r>
            <a:r>
              <a:rPr sz="866" spc="888" dirty="0">
                <a:solidFill>
                  <a:srgbClr val="BDBFBD"/>
                </a:solidFill>
                <a:latin typeface="Arial"/>
                <a:cs typeface="Arial"/>
              </a:rPr>
              <a:t>-</a:t>
            </a:r>
            <a:endParaRPr sz="866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7226073" y="3322008"/>
            <a:ext cx="170636" cy="14146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866" spc="923" dirty="0">
                <a:solidFill>
                  <a:srgbClr val="8C8C8C"/>
                </a:solidFill>
                <a:latin typeface="Arial"/>
                <a:cs typeface="Arial"/>
              </a:rPr>
              <a:t>-</a:t>
            </a:r>
            <a:endParaRPr sz="866">
              <a:latin typeface="Arial"/>
              <a:cs typeface="Arial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8351774" y="3494774"/>
            <a:ext cx="448376" cy="93666"/>
            <a:chOff x="11080186" y="5449258"/>
            <a:chExt cx="699135" cy="146050"/>
          </a:xfrm>
        </p:grpSpPr>
        <p:sp>
          <p:nvSpPr>
            <p:cNvPr id="105" name="object 105"/>
            <p:cNvSpPr/>
            <p:nvPr/>
          </p:nvSpPr>
          <p:spPr>
            <a:xfrm>
              <a:off x="11080179" y="5449265"/>
              <a:ext cx="422275" cy="146050"/>
            </a:xfrm>
            <a:custGeom>
              <a:avLst/>
              <a:gdLst/>
              <a:ahLst/>
              <a:cxnLst/>
              <a:rect l="l" t="t" r="r" b="b"/>
              <a:pathLst>
                <a:path w="422275" h="146050">
                  <a:moveTo>
                    <a:pt x="171742" y="0"/>
                  </a:moveTo>
                  <a:lnTo>
                    <a:pt x="0" y="0"/>
                  </a:lnTo>
                  <a:lnTo>
                    <a:pt x="0" y="145669"/>
                  </a:lnTo>
                  <a:lnTo>
                    <a:pt x="171742" y="145669"/>
                  </a:lnTo>
                  <a:lnTo>
                    <a:pt x="171742" y="0"/>
                  </a:lnTo>
                  <a:close/>
                </a:path>
                <a:path w="422275" h="146050">
                  <a:moveTo>
                    <a:pt x="422148" y="33083"/>
                  </a:moveTo>
                  <a:lnTo>
                    <a:pt x="352183" y="33083"/>
                  </a:lnTo>
                  <a:lnTo>
                    <a:pt x="352183" y="135902"/>
                  </a:lnTo>
                  <a:lnTo>
                    <a:pt x="422148" y="135902"/>
                  </a:lnTo>
                  <a:lnTo>
                    <a:pt x="422148" y="33083"/>
                  </a:lnTo>
                  <a:close/>
                </a:path>
              </a:pathLst>
            </a:custGeom>
            <a:solidFill>
              <a:srgbClr val="E1E4DB"/>
            </a:solidFill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1687822" y="5576706"/>
              <a:ext cx="89535" cy="0"/>
            </a:xfrm>
            <a:custGeom>
              <a:avLst/>
              <a:gdLst/>
              <a:ahLst/>
              <a:cxnLst/>
              <a:rect l="l" t="t" r="r" b="b"/>
              <a:pathLst>
                <a:path w="89534">
                  <a:moveTo>
                    <a:pt x="0" y="0"/>
                  </a:moveTo>
                  <a:lnTo>
                    <a:pt x="89303" y="0"/>
                  </a:lnTo>
                </a:path>
              </a:pathLst>
            </a:custGeom>
            <a:ln w="3175">
              <a:solidFill>
                <a:srgbClr val="71736F"/>
              </a:solidFill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107" name="object 107"/>
          <p:cNvSpPr txBox="1"/>
          <p:nvPr/>
        </p:nvSpPr>
        <p:spPr>
          <a:xfrm>
            <a:off x="7833707" y="3266252"/>
            <a:ext cx="1103225" cy="320144"/>
          </a:xfrm>
          <a:prstGeom prst="rect">
            <a:avLst/>
          </a:prstGeom>
        </p:spPr>
        <p:txBody>
          <a:bodyPr vert="horz" wrap="square" lIns="0" tIns="63937" rIns="0" bIns="0" rtlCol="0">
            <a:spAutoFit/>
          </a:bodyPr>
          <a:lstStyle/>
          <a:p>
            <a:pPr marL="8145">
              <a:spcBef>
                <a:spcPts val="503"/>
              </a:spcBef>
            </a:pPr>
            <a:r>
              <a:rPr sz="866" u="heavy" spc="385" dirty="0">
                <a:solidFill>
                  <a:srgbClr val="8C8C8C"/>
                </a:solidFill>
                <a:uFill>
                  <a:solidFill>
                    <a:srgbClr val="8C8C8C"/>
                  </a:solidFill>
                </a:uFill>
                <a:latin typeface="Arial"/>
                <a:cs typeface="Arial"/>
              </a:rPr>
              <a:t>\-</a:t>
            </a:r>
            <a:r>
              <a:rPr sz="866" u="heavy" spc="388" dirty="0">
                <a:solidFill>
                  <a:srgbClr val="8C8C8C"/>
                </a:solidFill>
                <a:uFill>
                  <a:solidFill>
                    <a:srgbClr val="8C8C8C"/>
                  </a:solidFill>
                </a:uFill>
                <a:latin typeface="Arial"/>
                <a:cs typeface="Arial"/>
              </a:rPr>
              <a:t>:-</a:t>
            </a:r>
            <a:r>
              <a:rPr sz="866" u="heavy" spc="423" dirty="0">
                <a:solidFill>
                  <a:srgbClr val="8C8C8C"/>
                </a:solidFill>
                <a:uFill>
                  <a:solidFill>
                    <a:srgbClr val="8C8C8C"/>
                  </a:solidFill>
                </a:uFill>
                <a:latin typeface="Arial"/>
                <a:cs typeface="Arial"/>
              </a:rPr>
              <a:t>-</a:t>
            </a:r>
            <a:r>
              <a:rPr sz="866" u="heavy" spc="362" dirty="0">
                <a:solidFill>
                  <a:srgbClr val="8C8C8C"/>
                </a:solidFill>
                <a:uFill>
                  <a:solidFill>
                    <a:srgbClr val="8C8C8C"/>
                  </a:solidFill>
                </a:uFill>
                <a:latin typeface="Arial"/>
                <a:cs typeface="Arial"/>
              </a:rPr>
              <a:t> </a:t>
            </a:r>
            <a:r>
              <a:rPr sz="866" u="heavy" spc="420" dirty="0">
                <a:solidFill>
                  <a:srgbClr val="8C8C8C"/>
                </a:solidFill>
                <a:uFill>
                  <a:solidFill>
                    <a:srgbClr val="8C8C8C"/>
                  </a:solidFill>
                </a:uFill>
                <a:latin typeface="Arial"/>
                <a:cs typeface="Arial"/>
              </a:rPr>
              <a:t>-</a:t>
            </a:r>
            <a:r>
              <a:rPr sz="866" u="heavy" spc="385" dirty="0">
                <a:solidFill>
                  <a:srgbClr val="8C8C8C"/>
                </a:solidFill>
                <a:uFill>
                  <a:solidFill>
                    <a:srgbClr val="8C8C8C"/>
                  </a:solidFill>
                </a:uFill>
                <a:latin typeface="Arial"/>
                <a:cs typeface="Arial"/>
              </a:rPr>
              <a:t>:-</a:t>
            </a:r>
            <a:r>
              <a:rPr sz="866" u="heavy" spc="420" dirty="0">
                <a:solidFill>
                  <a:srgbClr val="8C8C8C"/>
                </a:solidFill>
                <a:uFill>
                  <a:solidFill>
                    <a:srgbClr val="8C8C8C"/>
                  </a:solidFill>
                </a:uFill>
                <a:latin typeface="Arial"/>
                <a:cs typeface="Arial"/>
              </a:rPr>
              <a:t>---</a:t>
            </a:r>
            <a:r>
              <a:rPr sz="866" u="heavy" spc="247" dirty="0">
                <a:solidFill>
                  <a:srgbClr val="8C8C8C"/>
                </a:solidFill>
                <a:uFill>
                  <a:solidFill>
                    <a:srgbClr val="8C8C8C"/>
                  </a:solidFill>
                </a:uFill>
                <a:latin typeface="Arial"/>
                <a:cs typeface="Arial"/>
              </a:rPr>
              <a:t>i</a:t>
            </a:r>
            <a:endParaRPr sz="866">
              <a:latin typeface="Arial"/>
              <a:cs typeface="Arial"/>
            </a:endParaRPr>
          </a:p>
          <a:p>
            <a:pPr marL="517991">
              <a:spcBef>
                <a:spcPts val="278"/>
              </a:spcBef>
              <a:tabLst>
                <a:tab pos="743594" algn="l"/>
              </a:tabLst>
            </a:pPr>
            <a:r>
              <a:rPr sz="545" spc="170" dirty="0">
                <a:solidFill>
                  <a:srgbClr val="A1A3A1"/>
                </a:solidFill>
                <a:latin typeface="Times New Roman"/>
                <a:cs typeface="Times New Roman"/>
              </a:rPr>
              <a:t>\',</a:t>
            </a:r>
            <a:r>
              <a:rPr sz="545" dirty="0">
                <a:solidFill>
                  <a:srgbClr val="A1A3A1"/>
                </a:solidFill>
                <a:latin typeface="Times New Roman"/>
                <a:cs typeface="Times New Roman"/>
              </a:rPr>
              <a:t>	</a:t>
            </a:r>
            <a:r>
              <a:rPr sz="385" dirty="0">
                <a:solidFill>
                  <a:srgbClr val="BDBFBD"/>
                </a:solidFill>
                <a:latin typeface="Times New Roman"/>
                <a:cs typeface="Times New Roman"/>
              </a:rPr>
              <a:t>,;)</a:t>
            </a:r>
            <a:r>
              <a:rPr sz="385" dirty="0">
                <a:solidFill>
                  <a:srgbClr val="727470"/>
                </a:solidFill>
                <a:latin typeface="Times New Roman"/>
                <a:cs typeface="Times New Roman"/>
              </a:rPr>
              <a:t>..---</a:t>
            </a:r>
            <a:r>
              <a:rPr sz="385" spc="-16" dirty="0">
                <a:solidFill>
                  <a:srgbClr val="8C8C8C"/>
                </a:solidFill>
                <a:latin typeface="Times New Roman"/>
                <a:cs typeface="Times New Roman"/>
              </a:rPr>
              <a:t>,</a:t>
            </a:r>
            <a:r>
              <a:rPr sz="385" spc="-16" dirty="0">
                <a:solidFill>
                  <a:srgbClr val="727470"/>
                </a:solidFill>
                <a:latin typeface="Times New Roman"/>
                <a:cs typeface="Times New Roman"/>
              </a:rPr>
              <a:t>.</a:t>
            </a:r>
            <a:endParaRPr sz="385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8798786" y="3515991"/>
            <a:ext cx="126246" cy="66176"/>
          </a:xfrm>
          <a:prstGeom prst="rect">
            <a:avLst/>
          </a:prstGeom>
          <a:solidFill>
            <a:srgbClr val="E1E4DB"/>
          </a:solidFill>
        </p:spPr>
        <p:txBody>
          <a:bodyPr vert="horz" wrap="square" lIns="0" tIns="2036" rIns="0" bIns="0" rtlCol="0">
            <a:spAutoFit/>
          </a:bodyPr>
          <a:lstStyle/>
          <a:p>
            <a:pPr>
              <a:lnSpc>
                <a:spcPts val="462"/>
              </a:lnSpc>
              <a:spcBef>
                <a:spcPts val="16"/>
              </a:spcBef>
            </a:pPr>
            <a:r>
              <a:rPr sz="385" dirty="0">
                <a:solidFill>
                  <a:srgbClr val="A1A3A1"/>
                </a:solidFill>
                <a:latin typeface="Times New Roman"/>
                <a:cs typeface="Times New Roman"/>
              </a:rPr>
              <a:t>:;;.-</a:t>
            </a:r>
            <a:r>
              <a:rPr sz="385" spc="-32" dirty="0">
                <a:solidFill>
                  <a:srgbClr val="BDBFBD"/>
                </a:solidFill>
                <a:latin typeface="Times New Roman"/>
                <a:cs typeface="Times New Roman"/>
              </a:rPr>
              <a:t>,</a:t>
            </a:r>
            <a:endParaRPr sz="385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8386880" y="3580498"/>
            <a:ext cx="16696" cy="94888"/>
          </a:xfrm>
          <a:custGeom>
            <a:avLst/>
            <a:gdLst/>
            <a:ahLst/>
            <a:cxnLst/>
            <a:rect l="l" t="t" r="r" b="b"/>
            <a:pathLst>
              <a:path w="26034" h="147954">
                <a:moveTo>
                  <a:pt x="25442" y="147621"/>
                </a:moveTo>
                <a:lnTo>
                  <a:pt x="0" y="147621"/>
                </a:lnTo>
                <a:lnTo>
                  <a:pt x="0" y="0"/>
                </a:lnTo>
                <a:lnTo>
                  <a:pt x="25442" y="0"/>
                </a:lnTo>
                <a:lnTo>
                  <a:pt x="25442" y="147621"/>
                </a:lnTo>
                <a:close/>
              </a:path>
            </a:pathLst>
          </a:custGeom>
          <a:solidFill>
            <a:srgbClr val="E1E4DB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10" name="object 110"/>
          <p:cNvSpPr txBox="1"/>
          <p:nvPr/>
        </p:nvSpPr>
        <p:spPr>
          <a:xfrm>
            <a:off x="8378733" y="3575099"/>
            <a:ext cx="244347" cy="9209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  <a:tabLst>
                <a:tab pos="190174" algn="l"/>
              </a:tabLst>
            </a:pPr>
            <a:r>
              <a:rPr sz="545" dirty="0">
                <a:solidFill>
                  <a:srgbClr val="A1A3A1"/>
                </a:solidFill>
                <a:latin typeface="Arial"/>
                <a:cs typeface="Arial"/>
              </a:rPr>
              <a:t>,</a:t>
            </a:r>
            <a:r>
              <a:rPr sz="545" spc="292" dirty="0">
                <a:solidFill>
                  <a:srgbClr val="A1A3A1"/>
                </a:solidFill>
                <a:latin typeface="Arial"/>
                <a:cs typeface="Arial"/>
              </a:rPr>
              <a:t> </a:t>
            </a:r>
            <a:r>
              <a:rPr sz="545" spc="-32" dirty="0">
                <a:solidFill>
                  <a:srgbClr val="8C8C8C"/>
                </a:solidFill>
                <a:latin typeface="Arial"/>
                <a:cs typeface="Arial"/>
              </a:rPr>
              <a:t>'</a:t>
            </a:r>
            <a:r>
              <a:rPr sz="545" dirty="0">
                <a:solidFill>
                  <a:srgbClr val="8C8C8C"/>
                </a:solidFill>
                <a:latin typeface="Arial"/>
                <a:cs typeface="Arial"/>
              </a:rPr>
              <a:t>	</a:t>
            </a:r>
            <a:r>
              <a:rPr sz="545" b="1" spc="-35" dirty="0">
                <a:solidFill>
                  <a:srgbClr val="BDBFBD"/>
                </a:solidFill>
                <a:latin typeface="Arial"/>
                <a:cs typeface="Arial"/>
              </a:rPr>
              <a:t>0.</a:t>
            </a:r>
            <a:endParaRPr sz="545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8385566" y="3591427"/>
            <a:ext cx="139278" cy="215936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>
              <a:spcBef>
                <a:spcPts val="67"/>
              </a:spcBef>
            </a:pPr>
            <a:r>
              <a:rPr sz="866" dirty="0">
                <a:solidFill>
                  <a:srgbClr val="BDBFBD"/>
                </a:solidFill>
                <a:latin typeface="Arial"/>
                <a:cs typeface="Arial"/>
              </a:rPr>
              <a:t>'</a:t>
            </a:r>
            <a:r>
              <a:rPr sz="866" spc="-61" dirty="0">
                <a:solidFill>
                  <a:srgbClr val="BDBFBD"/>
                </a:solidFill>
                <a:latin typeface="Arial"/>
                <a:cs typeface="Arial"/>
              </a:rPr>
              <a:t> </a:t>
            </a:r>
            <a:r>
              <a:rPr sz="1347" spc="-51" dirty="0">
                <a:solidFill>
                  <a:srgbClr val="809370"/>
                </a:solidFill>
                <a:latin typeface="Arial"/>
                <a:cs typeface="Arial"/>
              </a:rPr>
              <a:t>.</a:t>
            </a:r>
            <a:r>
              <a:rPr sz="1347" spc="-51" dirty="0">
                <a:solidFill>
                  <a:srgbClr val="727470"/>
                </a:solidFill>
                <a:latin typeface="Arial"/>
                <a:cs typeface="Arial"/>
              </a:rPr>
              <a:t>.</a:t>
            </a:r>
            <a:endParaRPr sz="1347">
              <a:latin typeface="Arial"/>
              <a:cs typeface="Arial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5398716" y="3344871"/>
            <a:ext cx="77784" cy="55793"/>
          </a:xfrm>
          <a:custGeom>
            <a:avLst/>
            <a:gdLst/>
            <a:ahLst/>
            <a:cxnLst/>
            <a:rect l="l" t="t" r="r" b="b"/>
            <a:pathLst>
              <a:path w="121284" h="86995">
                <a:moveTo>
                  <a:pt x="19088" y="0"/>
                </a:moveTo>
                <a:lnTo>
                  <a:pt x="0" y="0"/>
                </a:lnTo>
                <a:lnTo>
                  <a:pt x="0" y="86829"/>
                </a:lnTo>
                <a:lnTo>
                  <a:pt x="19088" y="86829"/>
                </a:lnTo>
                <a:lnTo>
                  <a:pt x="19088" y="0"/>
                </a:lnTo>
                <a:close/>
              </a:path>
              <a:path w="121284" h="86995">
                <a:moveTo>
                  <a:pt x="120853" y="0"/>
                </a:moveTo>
                <a:lnTo>
                  <a:pt x="108127" y="0"/>
                </a:lnTo>
                <a:lnTo>
                  <a:pt x="108127" y="86829"/>
                </a:lnTo>
                <a:lnTo>
                  <a:pt x="120853" y="86829"/>
                </a:lnTo>
                <a:lnTo>
                  <a:pt x="120853" y="0"/>
                </a:lnTo>
                <a:close/>
              </a:path>
            </a:pathLst>
          </a:custGeom>
          <a:solidFill>
            <a:srgbClr val="E1E4DB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13" name="object 113"/>
          <p:cNvSpPr txBox="1"/>
          <p:nvPr/>
        </p:nvSpPr>
        <p:spPr>
          <a:xfrm>
            <a:off x="5390575" y="3338336"/>
            <a:ext cx="95295" cy="5759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321" dirty="0">
                <a:solidFill>
                  <a:srgbClr val="A1A3A1"/>
                </a:solidFill>
                <a:latin typeface="Arial"/>
                <a:cs typeface="Arial"/>
              </a:rPr>
              <a:t>I</a:t>
            </a:r>
            <a:r>
              <a:rPr sz="321" spc="138" dirty="0">
                <a:solidFill>
                  <a:srgbClr val="A1A3A1"/>
                </a:solidFill>
                <a:latin typeface="Arial"/>
                <a:cs typeface="Arial"/>
              </a:rPr>
              <a:t>  </a:t>
            </a:r>
            <a:r>
              <a:rPr sz="321" spc="-32" dirty="0">
                <a:solidFill>
                  <a:srgbClr val="A1A3A1"/>
                </a:solidFill>
                <a:latin typeface="Arial"/>
                <a:cs typeface="Arial"/>
              </a:rPr>
              <a:t>I</a:t>
            </a:r>
            <a:endParaRPr sz="321">
              <a:latin typeface="Arial"/>
              <a:cs typeface="Arial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5399473" y="3394180"/>
            <a:ext cx="79820" cy="86336"/>
          </a:xfrm>
          <a:custGeom>
            <a:avLst/>
            <a:gdLst/>
            <a:ahLst/>
            <a:cxnLst/>
            <a:rect l="l" t="t" r="r" b="b"/>
            <a:pathLst>
              <a:path w="124459" h="134620">
                <a:moveTo>
                  <a:pt x="19088" y="0"/>
                </a:moveTo>
                <a:lnTo>
                  <a:pt x="0" y="0"/>
                </a:lnTo>
                <a:lnTo>
                  <a:pt x="0" y="69469"/>
                </a:lnTo>
                <a:lnTo>
                  <a:pt x="19088" y="69469"/>
                </a:lnTo>
                <a:lnTo>
                  <a:pt x="19088" y="0"/>
                </a:lnTo>
                <a:close/>
              </a:path>
              <a:path w="124459" h="134620">
                <a:moveTo>
                  <a:pt x="124155" y="57023"/>
                </a:moveTo>
                <a:lnTo>
                  <a:pt x="120853" y="57023"/>
                </a:lnTo>
                <a:lnTo>
                  <a:pt x="120853" y="0"/>
                </a:lnTo>
                <a:lnTo>
                  <a:pt x="108140" y="0"/>
                </a:lnTo>
                <a:lnTo>
                  <a:pt x="108140" y="69469"/>
                </a:lnTo>
                <a:lnTo>
                  <a:pt x="111442" y="69469"/>
                </a:lnTo>
                <a:lnTo>
                  <a:pt x="111442" y="134150"/>
                </a:lnTo>
                <a:lnTo>
                  <a:pt x="124155" y="134150"/>
                </a:lnTo>
                <a:lnTo>
                  <a:pt x="124155" y="57023"/>
                </a:lnTo>
                <a:close/>
              </a:path>
            </a:pathLst>
          </a:custGeom>
          <a:solidFill>
            <a:srgbClr val="E1E4DB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15" name="object 115"/>
          <p:cNvSpPr txBox="1"/>
          <p:nvPr/>
        </p:nvSpPr>
        <p:spPr>
          <a:xfrm>
            <a:off x="5399479" y="3387322"/>
            <a:ext cx="81856" cy="8516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>
              <a:lnSpc>
                <a:spcPts val="298"/>
              </a:lnSpc>
              <a:spcBef>
                <a:spcPts val="64"/>
              </a:spcBef>
            </a:pPr>
            <a:r>
              <a:rPr sz="257" dirty="0">
                <a:solidFill>
                  <a:srgbClr val="A1A3A1"/>
                </a:solidFill>
                <a:latin typeface="Arial"/>
                <a:cs typeface="Arial"/>
              </a:rPr>
              <a:t>I</a:t>
            </a:r>
            <a:r>
              <a:rPr sz="257" spc="163" dirty="0">
                <a:solidFill>
                  <a:srgbClr val="A1A3A1"/>
                </a:solidFill>
                <a:latin typeface="Arial"/>
                <a:cs typeface="Arial"/>
              </a:rPr>
              <a:t>  </a:t>
            </a:r>
            <a:r>
              <a:rPr sz="257" spc="-32" dirty="0">
                <a:solidFill>
                  <a:srgbClr val="A1A3A1"/>
                </a:solidFill>
                <a:latin typeface="Arial"/>
                <a:cs typeface="Arial"/>
              </a:rPr>
              <a:t>I</a:t>
            </a:r>
            <a:endParaRPr sz="257">
              <a:latin typeface="Arial"/>
              <a:cs typeface="Arial"/>
            </a:endParaRPr>
          </a:p>
          <a:p>
            <a:pPr algn="r">
              <a:lnSpc>
                <a:spcPts val="337"/>
              </a:lnSpc>
            </a:pPr>
            <a:r>
              <a:rPr sz="289" spc="-19" dirty="0">
                <a:solidFill>
                  <a:srgbClr val="A1A3A1"/>
                </a:solidFill>
                <a:latin typeface="Times New Roman"/>
                <a:cs typeface="Times New Roman"/>
              </a:rPr>
              <a:t>I</a:t>
            </a:r>
            <a:endParaRPr sz="289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1452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80329" y="1154392"/>
            <a:ext cx="5325676" cy="53485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07474" y="792857"/>
            <a:ext cx="6464608" cy="545931"/>
          </a:xfrm>
          <a:prstGeom prst="rect">
            <a:avLst/>
          </a:prstGeom>
        </p:spPr>
        <p:txBody>
          <a:bodyPr vert="horz" wrap="square" lIns="0" tIns="13025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280171">
              <a:lnSpc>
                <a:spcPct val="100000"/>
              </a:lnSpc>
              <a:spcBef>
                <a:spcPts val="64"/>
              </a:spcBef>
            </a:pPr>
            <a:r>
              <a:rPr spc="-38" dirty="0">
                <a:solidFill>
                  <a:srgbClr val="000000"/>
                </a:solidFill>
              </a:rPr>
              <a:t>Sengeafsnit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5285" y="1574872"/>
            <a:ext cx="3187604" cy="225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41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9196" y="1852425"/>
            <a:ext cx="1599082" cy="5796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86050" y="2489235"/>
            <a:ext cx="2219134" cy="120830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2419" y="3730201"/>
            <a:ext cx="775065" cy="1551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68356" y="725759"/>
            <a:ext cx="6282108" cy="447400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31378" y="-664131"/>
            <a:ext cx="3622848" cy="1646931"/>
          </a:xfrm>
          <a:prstGeom prst="rect">
            <a:avLst/>
          </a:prstGeom>
        </p:spPr>
        <p:txBody>
          <a:bodyPr vert="horz" wrap="square" lIns="0" tIns="8959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145">
              <a:lnSpc>
                <a:spcPct val="100000"/>
              </a:lnSpc>
              <a:spcBef>
                <a:spcPts val="71"/>
              </a:spcBef>
            </a:pPr>
            <a:r>
              <a:rPr lang="da-DK" sz="2661" b="1" spc="42" dirty="0" smtClean="0">
                <a:solidFill>
                  <a:srgbClr val="242121"/>
                </a:solidFill>
              </a:rPr>
              <a:t/>
            </a:r>
            <a:br>
              <a:rPr lang="da-DK" sz="2661" b="1" spc="42" dirty="0" smtClean="0">
                <a:solidFill>
                  <a:srgbClr val="242121"/>
                </a:solidFill>
              </a:rPr>
            </a:br>
            <a:r>
              <a:rPr lang="da-DK" sz="2661" b="1" spc="42" dirty="0">
                <a:solidFill>
                  <a:srgbClr val="242121"/>
                </a:solidFill>
              </a:rPr>
              <a:t/>
            </a:r>
            <a:br>
              <a:rPr lang="da-DK" sz="2661" b="1" spc="42" dirty="0">
                <a:solidFill>
                  <a:srgbClr val="242121"/>
                </a:solidFill>
              </a:rPr>
            </a:br>
            <a:r>
              <a:rPr lang="da-DK" sz="2661" b="1" spc="42" dirty="0" smtClean="0">
                <a:solidFill>
                  <a:srgbClr val="242121"/>
                </a:solidFill>
              </a:rPr>
              <a:t>L</a:t>
            </a:r>
            <a:r>
              <a:rPr sz="2661" b="1" spc="42" dirty="0" err="1" smtClean="0">
                <a:solidFill>
                  <a:srgbClr val="242121"/>
                </a:solidFill>
              </a:rPr>
              <a:t>ille</a:t>
            </a:r>
            <a:r>
              <a:rPr sz="2661" b="1" spc="-234" dirty="0" smtClean="0">
                <a:solidFill>
                  <a:srgbClr val="242121"/>
                </a:solidFill>
              </a:rPr>
              <a:t> </a:t>
            </a:r>
            <a:r>
              <a:rPr sz="2661" b="1" spc="-83" dirty="0">
                <a:solidFill>
                  <a:srgbClr val="242121"/>
                </a:solidFill>
              </a:rPr>
              <a:t>Sankt</a:t>
            </a:r>
            <a:r>
              <a:rPr sz="2661" b="1" spc="-58" dirty="0">
                <a:solidFill>
                  <a:srgbClr val="242121"/>
                </a:solidFill>
              </a:rPr>
              <a:t> </a:t>
            </a:r>
            <a:r>
              <a:rPr sz="2661" b="1" spc="-119" dirty="0">
                <a:solidFill>
                  <a:srgbClr val="242121"/>
                </a:solidFill>
              </a:rPr>
              <a:t>Mikkels</a:t>
            </a:r>
            <a:r>
              <a:rPr sz="2661" b="1" spc="-128" dirty="0">
                <a:solidFill>
                  <a:srgbClr val="242121"/>
                </a:solidFill>
              </a:rPr>
              <a:t> </a:t>
            </a:r>
            <a:r>
              <a:rPr sz="2661" b="1" spc="-77" dirty="0">
                <a:solidFill>
                  <a:srgbClr val="242121"/>
                </a:solidFill>
              </a:rPr>
              <a:t>Gade</a:t>
            </a:r>
            <a:endParaRPr sz="2661" dirty="0"/>
          </a:p>
        </p:txBody>
      </p:sp>
      <p:sp>
        <p:nvSpPr>
          <p:cNvPr id="7" name="object 7"/>
          <p:cNvSpPr txBox="1"/>
          <p:nvPr/>
        </p:nvSpPr>
        <p:spPr>
          <a:xfrm>
            <a:off x="1525920" y="1117662"/>
            <a:ext cx="286293" cy="66128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77" b="1" spc="26" dirty="0">
                <a:solidFill>
                  <a:srgbClr val="242121"/>
                </a:solidFill>
                <a:latin typeface="Arial"/>
                <a:cs typeface="Arial"/>
              </a:rPr>
              <a:t>Plan05</a:t>
            </a:r>
            <a:endParaRPr sz="577">
              <a:latin typeface="Arial"/>
              <a:cs typeface="Arial"/>
            </a:endParaRPr>
          </a:p>
          <a:p>
            <a:pPr marL="8145" marR="3258">
              <a:lnSpc>
                <a:spcPts val="2219"/>
              </a:lnSpc>
              <a:spcBef>
                <a:spcPts val="6"/>
              </a:spcBef>
            </a:pPr>
            <a:r>
              <a:rPr sz="577" b="1" spc="32" dirty="0">
                <a:solidFill>
                  <a:srgbClr val="242121"/>
                </a:solidFill>
                <a:latin typeface="Arial"/>
                <a:cs typeface="Arial"/>
              </a:rPr>
              <a:t>Plan04 </a:t>
            </a:r>
            <a:r>
              <a:rPr sz="577" b="1" spc="29" dirty="0">
                <a:solidFill>
                  <a:srgbClr val="242121"/>
                </a:solidFill>
                <a:latin typeface="Arial"/>
                <a:cs typeface="Arial"/>
              </a:rPr>
              <a:t>Plan03</a:t>
            </a:r>
            <a:endParaRPr sz="57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5920" y="2191261"/>
            <a:ext cx="283850" cy="9703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77" b="1" spc="29" dirty="0">
                <a:solidFill>
                  <a:srgbClr val="242121"/>
                </a:solidFill>
                <a:latin typeface="Arial"/>
                <a:cs typeface="Arial"/>
              </a:rPr>
              <a:t>Plan02</a:t>
            </a:r>
            <a:endParaRPr sz="57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98573" y="2415777"/>
            <a:ext cx="423127" cy="8516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lnSpc>
                <a:spcPts val="333"/>
              </a:lnSpc>
              <a:spcBef>
                <a:spcPts val="64"/>
              </a:spcBef>
            </a:pPr>
            <a:r>
              <a:rPr sz="289" spc="-6" dirty="0">
                <a:solidFill>
                  <a:srgbClr val="909090"/>
                </a:solidFill>
                <a:latin typeface="Times New Roman"/>
                <a:cs typeface="Times New Roman"/>
              </a:rPr>
              <a:t>l&gt;rJ</a:t>
            </a:r>
            <a:r>
              <a:rPr sz="289" spc="-6" dirty="0">
                <a:solidFill>
                  <a:srgbClr val="AAAAAC"/>
                </a:solidFill>
                <a:latin typeface="Times New Roman"/>
                <a:cs typeface="Times New Roman"/>
              </a:rPr>
              <a:t>IU•</a:t>
            </a:r>
            <a:r>
              <a:rPr sz="289" spc="-6" dirty="0">
                <a:solidFill>
                  <a:srgbClr val="909090"/>
                </a:solidFill>
                <a:latin typeface="Times New Roman"/>
                <a:cs typeface="Times New Roman"/>
              </a:rPr>
              <a:t>ogJmlllM'li»lnd9'1'19</a:t>
            </a:r>
            <a:endParaRPr sz="289">
              <a:latin typeface="Times New Roman"/>
              <a:cs typeface="Times New Roman"/>
            </a:endParaRPr>
          </a:p>
          <a:p>
            <a:pPr marL="8959">
              <a:lnSpc>
                <a:spcPts val="333"/>
              </a:lnSpc>
            </a:pPr>
            <a:r>
              <a:rPr sz="289" spc="-16" dirty="0">
                <a:solidFill>
                  <a:srgbClr val="909090"/>
                </a:solidFill>
                <a:latin typeface="Arial"/>
                <a:cs typeface="Arial"/>
              </a:rPr>
              <a:t>V•</a:t>
            </a:r>
            <a:endParaRPr sz="28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17619" y="2305560"/>
            <a:ext cx="159233" cy="309615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>
              <a:spcBef>
                <a:spcPts val="67"/>
              </a:spcBef>
            </a:pPr>
            <a:r>
              <a:rPr sz="1956" spc="32" dirty="0">
                <a:solidFill>
                  <a:srgbClr val="E43F4F"/>
                </a:solidFill>
                <a:latin typeface="Arial"/>
                <a:cs typeface="Arial"/>
              </a:rPr>
              <a:t>0</a:t>
            </a:r>
            <a:endParaRPr sz="1956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15205" y="2721936"/>
            <a:ext cx="251677" cy="12364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10181">
              <a:lnSpc>
                <a:spcPts val="285"/>
              </a:lnSpc>
              <a:spcBef>
                <a:spcPts val="64"/>
              </a:spcBef>
            </a:pPr>
            <a:r>
              <a:rPr sz="289" spc="-19" dirty="0">
                <a:solidFill>
                  <a:srgbClr val="777777"/>
                </a:solidFill>
                <a:latin typeface="Times New Roman"/>
                <a:cs typeface="Times New Roman"/>
              </a:rPr>
              <a:t>T</a:t>
            </a:r>
            <a:r>
              <a:rPr sz="289" spc="-19" dirty="0">
                <a:solidFill>
                  <a:srgbClr val="909090"/>
                </a:solidFill>
                <a:latin typeface="Times New Roman"/>
                <a:cs typeface="Times New Roman"/>
              </a:rPr>
              <a:t>1.rmlf</a:t>
            </a:r>
            <a:r>
              <a:rPr sz="289" spc="-19" dirty="0">
                <a:solidFill>
                  <a:srgbClr val="777777"/>
                </a:solidFill>
                <a:latin typeface="Times New Roman"/>
                <a:cs typeface="Times New Roman"/>
              </a:rPr>
              <a:t>o1</a:t>
            </a:r>
            <a:r>
              <a:rPr sz="289" spc="-19" dirty="0">
                <a:solidFill>
                  <a:srgbClr val="909090"/>
                </a:solidFill>
                <a:latin typeface="Times New Roman"/>
                <a:cs typeface="Times New Roman"/>
              </a:rPr>
              <a:t>b</a:t>
            </a:r>
            <a:r>
              <a:rPr sz="289" spc="-19" dirty="0">
                <a:solidFill>
                  <a:srgbClr val="777777"/>
                </a:solidFill>
                <a:latin typeface="Times New Roman"/>
                <a:cs typeface="Times New Roman"/>
              </a:rPr>
              <a:t>,</a:t>
            </a:r>
            <a:r>
              <a:rPr sz="289" spc="-19" dirty="0">
                <a:solidFill>
                  <a:srgbClr val="909090"/>
                </a:solidFill>
                <a:latin typeface="Times New Roman"/>
                <a:cs typeface="Times New Roman"/>
              </a:rPr>
              <a:t>ndeh</a:t>
            </a:r>
            <a:r>
              <a:rPr sz="289" spc="-19" dirty="0">
                <a:solidFill>
                  <a:srgbClr val="777777"/>
                </a:solidFill>
                <a:latin typeface="Times New Roman"/>
                <a:cs typeface="Times New Roman"/>
              </a:rPr>
              <a:t>i:</a:t>
            </a:r>
            <a:endParaRPr sz="289">
              <a:latin typeface="Times New Roman"/>
              <a:cs typeface="Times New Roman"/>
            </a:endParaRPr>
          </a:p>
          <a:p>
            <a:pPr marL="8145">
              <a:lnSpc>
                <a:spcPts val="632"/>
              </a:lnSpc>
            </a:pPr>
            <a:r>
              <a:rPr sz="577" spc="125" dirty="0">
                <a:solidFill>
                  <a:srgbClr val="909090"/>
                </a:solidFill>
                <a:latin typeface="Arial"/>
                <a:cs typeface="Arial"/>
              </a:rPr>
              <a:t>"'</a:t>
            </a:r>
            <a:r>
              <a:rPr sz="577" spc="128" dirty="0">
                <a:solidFill>
                  <a:srgbClr val="909090"/>
                </a:solidFill>
                <a:latin typeface="Arial"/>
                <a:cs typeface="Arial"/>
              </a:rPr>
              <a:t> </a:t>
            </a:r>
            <a:r>
              <a:rPr sz="577" spc="141" dirty="0">
                <a:solidFill>
                  <a:srgbClr val="909090"/>
                </a:solidFill>
                <a:latin typeface="Arial"/>
                <a:cs typeface="Arial"/>
              </a:rPr>
              <a:t>•-</a:t>
            </a:r>
            <a:endParaRPr sz="57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25920" y="2750511"/>
            <a:ext cx="276926" cy="9703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77" b="1" spc="-6" dirty="0">
                <a:solidFill>
                  <a:srgbClr val="242121"/>
                </a:solidFill>
                <a:latin typeface="Arial"/>
                <a:cs typeface="Arial"/>
              </a:rPr>
              <a:t>Plan01</a:t>
            </a:r>
            <a:endParaRPr sz="57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5920" y="3452636"/>
            <a:ext cx="285478" cy="9703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77" b="1" spc="-6" dirty="0">
                <a:solidFill>
                  <a:srgbClr val="242121"/>
                </a:solidFill>
                <a:latin typeface="Arial"/>
                <a:cs typeface="Arial"/>
              </a:rPr>
              <a:t>PlanOO</a:t>
            </a:r>
            <a:endParaRPr sz="577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83170" y="3607755"/>
            <a:ext cx="298103" cy="8715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13" dirty="0">
                <a:solidFill>
                  <a:srgbClr val="AAAAAC"/>
                </a:solidFill>
                <a:latin typeface="Arial"/>
                <a:cs typeface="Arial"/>
              </a:rPr>
              <a:t>...</a:t>
            </a:r>
            <a:r>
              <a:rPr sz="513" dirty="0">
                <a:solidFill>
                  <a:srgbClr val="777777"/>
                </a:solidFill>
                <a:latin typeface="Arial"/>
                <a:cs typeface="Arial"/>
              </a:rPr>
              <a:t>.</a:t>
            </a:r>
            <a:r>
              <a:rPr sz="449" dirty="0">
                <a:solidFill>
                  <a:srgbClr val="909090"/>
                </a:solidFill>
                <a:latin typeface="Times New Roman"/>
                <a:cs typeface="Times New Roman"/>
              </a:rPr>
              <a:t>-</a:t>
            </a:r>
            <a:r>
              <a:rPr sz="449" spc="-6" dirty="0">
                <a:solidFill>
                  <a:srgbClr val="60605E"/>
                </a:solidFill>
                <a:latin typeface="Times New Roman"/>
                <a:cs typeface="Times New Roman"/>
              </a:rPr>
              <a:t>··</a:t>
            </a:r>
            <a:r>
              <a:rPr sz="449" spc="-6" dirty="0">
                <a:solidFill>
                  <a:srgbClr val="AAAAAC"/>
                </a:solidFill>
                <a:latin typeface="Times New Roman"/>
                <a:cs typeface="Times New Roman"/>
              </a:rPr>
              <a:t>···</a:t>
            </a:r>
            <a:r>
              <a:rPr sz="449" spc="-6" dirty="0">
                <a:solidFill>
                  <a:srgbClr val="909090"/>
                </a:solidFill>
                <a:latin typeface="Times New Roman"/>
                <a:cs typeface="Times New Roman"/>
              </a:rPr>
              <a:t>···</a:t>
            </a:r>
            <a:r>
              <a:rPr sz="449" spc="-6" dirty="0">
                <a:solidFill>
                  <a:srgbClr val="777777"/>
                </a:solidFill>
                <a:latin typeface="Times New Roman"/>
                <a:cs typeface="Times New Roman"/>
              </a:rPr>
              <a:t>·</a:t>
            </a:r>
            <a:endParaRPr sz="449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23381" y="3713891"/>
            <a:ext cx="228871" cy="5759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321" spc="35" dirty="0">
                <a:solidFill>
                  <a:srgbClr val="909090"/>
                </a:solidFill>
                <a:latin typeface="Times New Roman"/>
                <a:cs typeface="Times New Roman"/>
              </a:rPr>
              <a:t>l!o</a:t>
            </a:r>
            <a:r>
              <a:rPr sz="321" spc="26" dirty="0">
                <a:solidFill>
                  <a:srgbClr val="909090"/>
                </a:solidFill>
                <a:latin typeface="Times New Roman"/>
                <a:cs typeface="Times New Roman"/>
              </a:rPr>
              <a:t> </a:t>
            </a:r>
            <a:r>
              <a:rPr sz="321" spc="42" dirty="0">
                <a:solidFill>
                  <a:srgbClr val="909090"/>
                </a:solidFill>
                <a:latin typeface="Times New Roman"/>
                <a:cs typeface="Times New Roman"/>
              </a:rPr>
              <a:t>ndPIO</a:t>
            </a:r>
            <a:endParaRPr sz="32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3059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08690" y="595133"/>
            <a:ext cx="1142201" cy="4327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8690" y="1150301"/>
            <a:ext cx="1142201" cy="4408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8690" y="1672812"/>
            <a:ext cx="1150360" cy="4327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16849" y="2252473"/>
            <a:ext cx="3190005" cy="11429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12654" y="3501601"/>
            <a:ext cx="3622410" cy="12083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25006" y="5877396"/>
            <a:ext cx="252916" cy="32656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04037" y="5052807"/>
            <a:ext cx="3540824" cy="119197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555742" y="893126"/>
            <a:ext cx="408059" cy="0"/>
          </a:xfrm>
          <a:custGeom>
            <a:avLst/>
            <a:gdLst/>
            <a:ahLst/>
            <a:cxnLst/>
            <a:rect l="l" t="t" r="r" b="b"/>
            <a:pathLst>
              <a:path w="636269">
                <a:moveTo>
                  <a:pt x="0" y="0"/>
                </a:moveTo>
                <a:lnTo>
                  <a:pt x="636067" y="0"/>
                </a:lnTo>
              </a:path>
            </a:pathLst>
          </a:custGeom>
          <a:ln w="1018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0" name="object 10"/>
          <p:cNvSpPr/>
          <p:nvPr/>
        </p:nvSpPr>
        <p:spPr>
          <a:xfrm>
            <a:off x="1555742" y="1084986"/>
            <a:ext cx="399914" cy="0"/>
          </a:xfrm>
          <a:custGeom>
            <a:avLst/>
            <a:gdLst/>
            <a:ahLst/>
            <a:cxnLst/>
            <a:rect l="l" t="t" r="r" b="b"/>
            <a:pathLst>
              <a:path w="623569">
                <a:moveTo>
                  <a:pt x="0" y="0"/>
                </a:moveTo>
                <a:lnTo>
                  <a:pt x="623346" y="0"/>
                </a:lnTo>
              </a:path>
            </a:pathLst>
          </a:custGeom>
          <a:ln w="1018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1" name="object 11"/>
          <p:cNvSpPr/>
          <p:nvPr/>
        </p:nvSpPr>
        <p:spPr>
          <a:xfrm>
            <a:off x="1555742" y="1472787"/>
            <a:ext cx="408059" cy="0"/>
          </a:xfrm>
          <a:custGeom>
            <a:avLst/>
            <a:gdLst/>
            <a:ahLst/>
            <a:cxnLst/>
            <a:rect l="l" t="t" r="r" b="b"/>
            <a:pathLst>
              <a:path w="636269">
                <a:moveTo>
                  <a:pt x="0" y="0"/>
                </a:moveTo>
                <a:lnTo>
                  <a:pt x="636067" y="0"/>
                </a:lnTo>
              </a:path>
            </a:pathLst>
          </a:custGeom>
          <a:ln w="1082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2" name="object 12"/>
          <p:cNvSpPr/>
          <p:nvPr/>
        </p:nvSpPr>
        <p:spPr>
          <a:xfrm>
            <a:off x="1555742" y="1660565"/>
            <a:ext cx="403987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706" y="0"/>
                </a:lnTo>
              </a:path>
            </a:pathLst>
          </a:custGeom>
          <a:ln w="636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3" name="object 13"/>
          <p:cNvSpPr/>
          <p:nvPr/>
        </p:nvSpPr>
        <p:spPr>
          <a:xfrm>
            <a:off x="1555742" y="1840178"/>
            <a:ext cx="403987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706" y="0"/>
                </a:lnTo>
              </a:path>
            </a:pathLst>
          </a:custGeom>
          <a:ln w="1082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4" name="object 14"/>
          <p:cNvSpPr/>
          <p:nvPr/>
        </p:nvSpPr>
        <p:spPr>
          <a:xfrm>
            <a:off x="1563901" y="2056530"/>
            <a:ext cx="391769" cy="0"/>
          </a:xfrm>
          <a:custGeom>
            <a:avLst/>
            <a:gdLst/>
            <a:ahLst/>
            <a:cxnLst/>
            <a:rect l="l" t="t" r="r" b="b"/>
            <a:pathLst>
              <a:path w="610869">
                <a:moveTo>
                  <a:pt x="0" y="0"/>
                </a:moveTo>
                <a:lnTo>
                  <a:pt x="610624" y="0"/>
                </a:lnTo>
              </a:path>
            </a:pathLst>
          </a:custGeom>
          <a:ln w="63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5" name="object 15"/>
          <p:cNvSpPr/>
          <p:nvPr/>
        </p:nvSpPr>
        <p:spPr>
          <a:xfrm>
            <a:off x="1563900" y="2203486"/>
            <a:ext cx="395842" cy="0"/>
          </a:xfrm>
          <a:custGeom>
            <a:avLst/>
            <a:gdLst/>
            <a:ahLst/>
            <a:cxnLst/>
            <a:rect l="l" t="t" r="r" b="b"/>
            <a:pathLst>
              <a:path w="617219">
                <a:moveTo>
                  <a:pt x="0" y="0"/>
                </a:moveTo>
                <a:lnTo>
                  <a:pt x="616985" y="0"/>
                </a:lnTo>
              </a:path>
            </a:pathLst>
          </a:custGeom>
          <a:ln w="1082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6" name="object 16"/>
          <p:cNvSpPr/>
          <p:nvPr/>
        </p:nvSpPr>
        <p:spPr>
          <a:xfrm>
            <a:off x="1555742" y="2383100"/>
            <a:ext cx="408059" cy="0"/>
          </a:xfrm>
          <a:custGeom>
            <a:avLst/>
            <a:gdLst/>
            <a:ahLst/>
            <a:cxnLst/>
            <a:rect l="l" t="t" r="r" b="b"/>
            <a:pathLst>
              <a:path w="636269">
                <a:moveTo>
                  <a:pt x="0" y="0"/>
                </a:moveTo>
                <a:lnTo>
                  <a:pt x="636067" y="0"/>
                </a:lnTo>
              </a:path>
            </a:pathLst>
          </a:custGeom>
          <a:ln w="954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7" name="object 17"/>
          <p:cNvSpPr/>
          <p:nvPr/>
        </p:nvSpPr>
        <p:spPr>
          <a:xfrm>
            <a:off x="1555742" y="2574959"/>
            <a:ext cx="399914" cy="0"/>
          </a:xfrm>
          <a:custGeom>
            <a:avLst/>
            <a:gdLst/>
            <a:ahLst/>
            <a:cxnLst/>
            <a:rect l="l" t="t" r="r" b="b"/>
            <a:pathLst>
              <a:path w="623569">
                <a:moveTo>
                  <a:pt x="0" y="0"/>
                </a:moveTo>
                <a:lnTo>
                  <a:pt x="623346" y="0"/>
                </a:lnTo>
              </a:path>
            </a:pathLst>
          </a:custGeom>
          <a:ln w="1082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8" name="object 18"/>
          <p:cNvSpPr/>
          <p:nvPr/>
        </p:nvSpPr>
        <p:spPr>
          <a:xfrm>
            <a:off x="1555742" y="2730080"/>
            <a:ext cx="403987" cy="73711"/>
          </a:xfrm>
          <a:custGeom>
            <a:avLst/>
            <a:gdLst/>
            <a:ahLst/>
            <a:cxnLst/>
            <a:rect l="l" t="t" r="r" b="b"/>
            <a:pathLst>
              <a:path w="629919" h="114935">
                <a:moveTo>
                  <a:pt x="0" y="0"/>
                </a:moveTo>
                <a:lnTo>
                  <a:pt x="629706" y="0"/>
                </a:lnTo>
                <a:lnTo>
                  <a:pt x="629706" y="114571"/>
                </a:lnTo>
                <a:lnTo>
                  <a:pt x="0" y="11457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9" name="object 19"/>
          <p:cNvSpPr/>
          <p:nvPr/>
        </p:nvSpPr>
        <p:spPr>
          <a:xfrm>
            <a:off x="1555742" y="2909693"/>
            <a:ext cx="408059" cy="0"/>
          </a:xfrm>
          <a:custGeom>
            <a:avLst/>
            <a:gdLst/>
            <a:ahLst/>
            <a:cxnLst/>
            <a:rect l="l" t="t" r="r" b="b"/>
            <a:pathLst>
              <a:path w="636269">
                <a:moveTo>
                  <a:pt x="0" y="0"/>
                </a:moveTo>
                <a:lnTo>
                  <a:pt x="636067" y="0"/>
                </a:lnTo>
              </a:path>
            </a:pathLst>
          </a:custGeom>
          <a:ln w="63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531040" y="154810"/>
            <a:ext cx="2687000" cy="418518"/>
          </a:xfrm>
          <a:prstGeom prst="rect">
            <a:avLst/>
          </a:prstGeom>
        </p:spPr>
        <p:txBody>
          <a:bodyPr vert="horz" wrap="square" lIns="0" tIns="8959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8145">
              <a:lnSpc>
                <a:spcPct val="100000"/>
              </a:lnSpc>
              <a:spcBef>
                <a:spcPts val="71"/>
              </a:spcBef>
            </a:pPr>
            <a:r>
              <a:rPr sz="2661" b="1" spc="-122" dirty="0">
                <a:solidFill>
                  <a:srgbClr val="1F1C1D"/>
                </a:solidFill>
              </a:rPr>
              <a:t>Funktionsoversigt</a:t>
            </a:r>
            <a:endParaRPr sz="2661"/>
          </a:p>
        </p:txBody>
      </p:sp>
      <p:sp>
        <p:nvSpPr>
          <p:cNvPr id="21" name="object 21"/>
          <p:cNvSpPr txBox="1"/>
          <p:nvPr/>
        </p:nvSpPr>
        <p:spPr>
          <a:xfrm>
            <a:off x="1539438" y="835996"/>
            <a:ext cx="1972693" cy="2179203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587219">
              <a:spcBef>
                <a:spcPts val="64"/>
              </a:spcBef>
            </a:pPr>
            <a:r>
              <a:rPr sz="770" dirty="0">
                <a:solidFill>
                  <a:srgbClr val="1F1C1D"/>
                </a:solidFill>
                <a:latin typeface="Arial"/>
                <a:cs typeface="Arial"/>
              </a:rPr>
              <a:t>Al</a:t>
            </a:r>
            <a:r>
              <a:rPr sz="770" dirty="0">
                <a:solidFill>
                  <a:srgbClr val="CCCCCC"/>
                </a:solidFill>
                <a:latin typeface="Arial"/>
                <a:cs typeface="Arial"/>
              </a:rPr>
              <a:t>l</a:t>
            </a:r>
            <a:r>
              <a:rPr sz="770" dirty="0">
                <a:solidFill>
                  <a:srgbClr val="1F1C1D"/>
                </a:solidFill>
                <a:latin typeface="Arial"/>
                <a:cs typeface="Arial"/>
              </a:rPr>
              <a:t>menpsykiatrisk</a:t>
            </a:r>
            <a:r>
              <a:rPr sz="770" spc="48" dirty="0">
                <a:solidFill>
                  <a:srgbClr val="1F1C1D"/>
                </a:solidFill>
                <a:latin typeface="Arial"/>
                <a:cs typeface="Arial"/>
              </a:rPr>
              <a:t> </a:t>
            </a:r>
            <a:r>
              <a:rPr sz="770" spc="-6" dirty="0">
                <a:solidFill>
                  <a:srgbClr val="2D2F2F"/>
                </a:solidFill>
                <a:latin typeface="Arial"/>
                <a:cs typeface="Arial"/>
              </a:rPr>
              <a:t>sengeafsnit</a:t>
            </a:r>
            <a:endParaRPr sz="770">
              <a:latin typeface="Arial"/>
              <a:cs typeface="Arial"/>
            </a:endParaRPr>
          </a:p>
          <a:p>
            <a:pPr marL="583554" marR="3258" indent="-407">
              <a:lnSpc>
                <a:spcPct val="157600"/>
              </a:lnSpc>
              <a:spcBef>
                <a:spcPts val="22"/>
              </a:spcBef>
            </a:pPr>
            <a:r>
              <a:rPr sz="770" dirty="0">
                <a:solidFill>
                  <a:srgbClr val="1F1C1D"/>
                </a:solidFill>
                <a:latin typeface="Arial"/>
                <a:cs typeface="Arial"/>
              </a:rPr>
              <a:t>Retspsykiatrisk</a:t>
            </a:r>
            <a:r>
              <a:rPr sz="770" spc="32" dirty="0">
                <a:solidFill>
                  <a:srgbClr val="1F1C1D"/>
                </a:solidFill>
                <a:latin typeface="Arial"/>
                <a:cs typeface="Arial"/>
              </a:rPr>
              <a:t> </a:t>
            </a:r>
            <a:r>
              <a:rPr sz="770" spc="-6" dirty="0">
                <a:solidFill>
                  <a:srgbClr val="2D2F2F"/>
                </a:solidFill>
                <a:latin typeface="Arial"/>
                <a:cs typeface="Arial"/>
              </a:rPr>
              <a:t>sengeafsnit </a:t>
            </a:r>
            <a:r>
              <a:rPr sz="770" spc="13" dirty="0">
                <a:solidFill>
                  <a:srgbClr val="1F1C1D"/>
                </a:solidFill>
                <a:latin typeface="Arial"/>
                <a:cs typeface="Arial"/>
              </a:rPr>
              <a:t>Ambulatorier</a:t>
            </a:r>
            <a:r>
              <a:rPr sz="770" spc="77" dirty="0">
                <a:solidFill>
                  <a:srgbClr val="1F1C1D"/>
                </a:solidFill>
                <a:latin typeface="Arial"/>
                <a:cs typeface="Arial"/>
              </a:rPr>
              <a:t> </a:t>
            </a:r>
            <a:r>
              <a:rPr sz="770" spc="13" dirty="0">
                <a:solidFill>
                  <a:srgbClr val="1F1C1D"/>
                </a:solidFill>
                <a:latin typeface="Arial"/>
                <a:cs typeface="Arial"/>
              </a:rPr>
              <a:t>-</a:t>
            </a:r>
            <a:r>
              <a:rPr sz="770" spc="58" dirty="0">
                <a:solidFill>
                  <a:srgbClr val="1F1C1D"/>
                </a:solidFill>
                <a:latin typeface="Arial"/>
                <a:cs typeface="Arial"/>
              </a:rPr>
              <a:t> </a:t>
            </a:r>
            <a:r>
              <a:rPr sz="770" spc="-13" dirty="0">
                <a:solidFill>
                  <a:srgbClr val="1F1C1D"/>
                </a:solidFill>
                <a:latin typeface="Arial"/>
                <a:cs typeface="Arial"/>
              </a:rPr>
              <a:t>Akut </a:t>
            </a:r>
            <a:r>
              <a:rPr sz="770" spc="13" dirty="0">
                <a:solidFill>
                  <a:srgbClr val="2D2F2F"/>
                </a:solidFill>
                <a:latin typeface="Arial"/>
                <a:cs typeface="Arial"/>
              </a:rPr>
              <a:t>Ambulatorier</a:t>
            </a:r>
            <a:r>
              <a:rPr sz="770" spc="64" dirty="0">
                <a:solidFill>
                  <a:srgbClr val="2D2F2F"/>
                </a:solidFill>
                <a:latin typeface="Arial"/>
                <a:cs typeface="Arial"/>
              </a:rPr>
              <a:t> </a:t>
            </a:r>
            <a:r>
              <a:rPr sz="770" spc="13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770" spc="51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770" spc="13" dirty="0">
                <a:solidFill>
                  <a:srgbClr val="1F1C1D"/>
                </a:solidFill>
                <a:latin typeface="Arial"/>
                <a:cs typeface="Arial"/>
              </a:rPr>
              <a:t>Almen</a:t>
            </a:r>
            <a:r>
              <a:rPr sz="770" spc="-3" dirty="0">
                <a:solidFill>
                  <a:srgbClr val="1F1C1D"/>
                </a:solidFill>
                <a:latin typeface="Arial"/>
                <a:cs typeface="Arial"/>
              </a:rPr>
              <a:t> </a:t>
            </a:r>
            <a:r>
              <a:rPr sz="770" spc="-6" dirty="0">
                <a:solidFill>
                  <a:srgbClr val="1F1C1D"/>
                </a:solidFill>
                <a:latin typeface="Arial"/>
                <a:cs typeface="Arial"/>
              </a:rPr>
              <a:t>psykiatri </a:t>
            </a:r>
            <a:r>
              <a:rPr sz="770" spc="13" dirty="0">
                <a:solidFill>
                  <a:srgbClr val="1F1C1D"/>
                </a:solidFill>
                <a:latin typeface="Arial"/>
                <a:cs typeface="Arial"/>
              </a:rPr>
              <a:t>Ambulatorier</a:t>
            </a:r>
            <a:r>
              <a:rPr sz="770" spc="90" dirty="0">
                <a:solidFill>
                  <a:srgbClr val="1F1C1D"/>
                </a:solidFill>
                <a:latin typeface="Arial"/>
                <a:cs typeface="Arial"/>
              </a:rPr>
              <a:t> </a:t>
            </a:r>
            <a:r>
              <a:rPr sz="770" spc="13" dirty="0">
                <a:solidFill>
                  <a:srgbClr val="646464"/>
                </a:solidFill>
                <a:latin typeface="Arial"/>
                <a:cs typeface="Arial"/>
              </a:rPr>
              <a:t>-</a:t>
            </a:r>
            <a:r>
              <a:rPr sz="770" spc="-16" dirty="0">
                <a:solidFill>
                  <a:srgbClr val="646464"/>
                </a:solidFill>
                <a:latin typeface="Arial"/>
                <a:cs typeface="Arial"/>
              </a:rPr>
              <a:t> </a:t>
            </a:r>
            <a:r>
              <a:rPr sz="770" spc="-6" dirty="0">
                <a:solidFill>
                  <a:srgbClr val="1F1C1D"/>
                </a:solidFill>
                <a:latin typeface="Arial"/>
                <a:cs typeface="Arial"/>
              </a:rPr>
              <a:t>Retspsykiatri </a:t>
            </a:r>
            <a:r>
              <a:rPr sz="770" dirty="0">
                <a:solidFill>
                  <a:srgbClr val="1F1C1D"/>
                </a:solidFill>
                <a:latin typeface="Arial"/>
                <a:cs typeface="Arial"/>
              </a:rPr>
              <a:t>Klinisk</a:t>
            </a:r>
            <a:r>
              <a:rPr sz="770" spc="29" dirty="0">
                <a:solidFill>
                  <a:srgbClr val="1F1C1D"/>
                </a:solidFill>
                <a:latin typeface="Arial"/>
                <a:cs typeface="Arial"/>
              </a:rPr>
              <a:t> </a:t>
            </a:r>
            <a:r>
              <a:rPr sz="770" spc="-6" dirty="0">
                <a:solidFill>
                  <a:srgbClr val="2D2F2F"/>
                </a:solidFill>
                <a:latin typeface="Arial"/>
                <a:cs typeface="Arial"/>
              </a:rPr>
              <a:t>specialbehandling</a:t>
            </a:r>
            <a:r>
              <a:rPr sz="770" spc="321" dirty="0">
                <a:solidFill>
                  <a:srgbClr val="2D2F2F"/>
                </a:solidFill>
                <a:latin typeface="Arial"/>
                <a:cs typeface="Arial"/>
              </a:rPr>
              <a:t> </a:t>
            </a:r>
            <a:r>
              <a:rPr sz="770" dirty="0">
                <a:solidFill>
                  <a:srgbClr val="1F1C1D"/>
                </a:solidFill>
                <a:latin typeface="Arial"/>
                <a:cs typeface="Arial"/>
              </a:rPr>
              <a:t>Klinisk</a:t>
            </a:r>
            <a:r>
              <a:rPr sz="770" spc="29" dirty="0">
                <a:solidFill>
                  <a:srgbClr val="1F1C1D"/>
                </a:solidFill>
                <a:latin typeface="Arial"/>
                <a:cs typeface="Arial"/>
              </a:rPr>
              <a:t> </a:t>
            </a:r>
            <a:r>
              <a:rPr sz="770" spc="26" dirty="0">
                <a:solidFill>
                  <a:srgbClr val="1F1C1D"/>
                </a:solidFill>
                <a:latin typeface="Arial"/>
                <a:cs typeface="Arial"/>
              </a:rPr>
              <a:t>støttefunktioner </a:t>
            </a:r>
            <a:r>
              <a:rPr sz="770" spc="-6" dirty="0">
                <a:solidFill>
                  <a:srgbClr val="2D2F2F"/>
                </a:solidFill>
                <a:latin typeface="Arial"/>
                <a:cs typeface="Arial"/>
              </a:rPr>
              <a:t>Ankomstområder </a:t>
            </a:r>
            <a:r>
              <a:rPr sz="770" spc="-6" dirty="0">
                <a:solidFill>
                  <a:srgbClr val="1F1C1D"/>
                </a:solidFill>
                <a:latin typeface="Arial"/>
                <a:cs typeface="Arial"/>
              </a:rPr>
              <a:t>Personaleområder</a:t>
            </a:r>
            <a:endParaRPr sz="770">
              <a:latin typeface="Arial"/>
              <a:cs typeface="Arial"/>
            </a:endParaRPr>
          </a:p>
          <a:p>
            <a:pPr marL="580704" marR="622241" indent="2443">
              <a:lnSpc>
                <a:spcPct val="156600"/>
              </a:lnSpc>
              <a:spcBef>
                <a:spcPts val="35"/>
              </a:spcBef>
            </a:pPr>
            <a:r>
              <a:rPr sz="770" spc="19" dirty="0">
                <a:solidFill>
                  <a:srgbClr val="1F1C1D"/>
                </a:solidFill>
                <a:latin typeface="Arial"/>
                <a:cs typeface="Arial"/>
              </a:rPr>
              <a:t>Elevator/</a:t>
            </a:r>
            <a:r>
              <a:rPr sz="770" spc="26" dirty="0">
                <a:solidFill>
                  <a:srgbClr val="1F1C1D"/>
                </a:solidFill>
                <a:latin typeface="Arial"/>
                <a:cs typeface="Arial"/>
              </a:rPr>
              <a:t> </a:t>
            </a:r>
            <a:r>
              <a:rPr sz="770" spc="-6" dirty="0">
                <a:solidFill>
                  <a:srgbClr val="1F1C1D"/>
                </a:solidFill>
                <a:latin typeface="Arial"/>
                <a:cs typeface="Arial"/>
              </a:rPr>
              <a:t>Trappe Teknik</a:t>
            </a:r>
            <a:endParaRPr sz="770">
              <a:latin typeface="Arial"/>
              <a:cs typeface="Arial"/>
            </a:endParaRPr>
          </a:p>
          <a:p>
            <a:pPr marL="8145">
              <a:spcBef>
                <a:spcPts val="523"/>
              </a:spcBef>
              <a:tabLst>
                <a:tab pos="456907" algn="l"/>
                <a:tab pos="581925" algn="l"/>
              </a:tabLst>
            </a:pPr>
            <a:r>
              <a:rPr sz="770" u="sng" dirty="0">
                <a:solidFill>
                  <a:srgbClr val="2D2F2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sz="770" dirty="0">
                <a:solidFill>
                  <a:srgbClr val="2D2F2F"/>
                </a:solidFill>
                <a:latin typeface="Arial"/>
                <a:cs typeface="Arial"/>
              </a:rPr>
              <a:t>	</a:t>
            </a:r>
            <a:r>
              <a:rPr sz="770" spc="-6" dirty="0">
                <a:solidFill>
                  <a:srgbClr val="2D2F2F"/>
                </a:solidFill>
                <a:latin typeface="Arial"/>
                <a:cs typeface="Arial"/>
              </a:rPr>
              <a:t>Gange</a:t>
            </a:r>
            <a:endParaRPr sz="77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99336" y="782930"/>
            <a:ext cx="535119" cy="17102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058" b="1" spc="45" dirty="0">
                <a:solidFill>
                  <a:srgbClr val="1F1C1D"/>
                </a:solidFill>
                <a:latin typeface="Arial"/>
                <a:cs typeface="Arial"/>
              </a:rPr>
              <a:t>Plan</a:t>
            </a:r>
            <a:r>
              <a:rPr sz="1058" b="1" spc="-122" dirty="0">
                <a:solidFill>
                  <a:srgbClr val="1F1C1D"/>
                </a:solidFill>
                <a:latin typeface="Arial"/>
                <a:cs typeface="Arial"/>
              </a:rPr>
              <a:t> </a:t>
            </a:r>
            <a:r>
              <a:rPr sz="1058" b="1" spc="-22" dirty="0">
                <a:solidFill>
                  <a:srgbClr val="1F1C1D"/>
                </a:solidFill>
                <a:latin typeface="Arial"/>
                <a:cs typeface="Arial"/>
              </a:rPr>
              <a:t>OS</a:t>
            </a:r>
            <a:endParaRPr sz="1058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99336" y="1289112"/>
            <a:ext cx="537156" cy="17102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058" b="1" spc="103" dirty="0">
                <a:solidFill>
                  <a:srgbClr val="1F1C1D"/>
                </a:solidFill>
                <a:latin typeface="Arial"/>
                <a:cs typeface="Arial"/>
              </a:rPr>
              <a:t>Plan04</a:t>
            </a:r>
            <a:endParaRPr sz="1058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99335" y="1848363"/>
            <a:ext cx="532676" cy="17102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058" b="1" spc="96" dirty="0">
                <a:solidFill>
                  <a:srgbClr val="1F1C1D"/>
                </a:solidFill>
                <a:latin typeface="Arial"/>
                <a:cs typeface="Arial"/>
              </a:rPr>
              <a:t>Plan03</a:t>
            </a:r>
            <a:endParaRPr sz="1058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99335" y="2934206"/>
            <a:ext cx="532676" cy="17102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058" b="1" spc="96" dirty="0">
                <a:solidFill>
                  <a:srgbClr val="1F1C1D"/>
                </a:solidFill>
                <a:latin typeface="Arial"/>
                <a:cs typeface="Arial"/>
              </a:rPr>
              <a:t>Plan02</a:t>
            </a:r>
            <a:endParaRPr sz="1058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28755" y="444113"/>
            <a:ext cx="1112592" cy="17102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058" b="1" spc="29" dirty="0">
                <a:solidFill>
                  <a:srgbClr val="1F1C1D"/>
                </a:solidFill>
                <a:latin typeface="Arial"/>
                <a:cs typeface="Arial"/>
              </a:rPr>
              <a:t>Ambulatoriehus</a:t>
            </a:r>
            <a:endParaRPr sz="1058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07138" y="2828051"/>
            <a:ext cx="571364" cy="0"/>
          </a:xfrm>
          <a:custGeom>
            <a:avLst/>
            <a:gdLst/>
            <a:ahLst/>
            <a:cxnLst/>
            <a:rect l="l" t="t" r="r" b="b"/>
            <a:pathLst>
              <a:path w="890904">
                <a:moveTo>
                  <a:pt x="0" y="0"/>
                </a:moveTo>
                <a:lnTo>
                  <a:pt x="890494" y="0"/>
                </a:lnTo>
              </a:path>
            </a:pathLst>
          </a:custGeom>
          <a:ln w="12730">
            <a:solidFill>
              <a:srgbClr val="2D2F2F"/>
            </a:solidFill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8" name="object 28"/>
          <p:cNvSpPr txBox="1"/>
          <p:nvPr/>
        </p:nvSpPr>
        <p:spPr>
          <a:xfrm>
            <a:off x="6698992" y="2232082"/>
            <a:ext cx="366113" cy="719973"/>
          </a:xfrm>
          <a:prstGeom prst="rect">
            <a:avLst/>
          </a:prstGeom>
        </p:spPr>
        <p:txBody>
          <a:bodyPr vert="horz" wrap="square" lIns="0" tIns="9366" rIns="0" bIns="0" rtlCol="0">
            <a:spAutoFit/>
          </a:bodyPr>
          <a:lstStyle/>
          <a:p>
            <a:pPr marL="8145">
              <a:spcBef>
                <a:spcPts val="73"/>
              </a:spcBef>
            </a:pPr>
            <a:r>
              <a:rPr sz="4617" spc="183" dirty="0">
                <a:solidFill>
                  <a:srgbClr val="2D2F2F"/>
                </a:solidFill>
                <a:latin typeface="Arial"/>
                <a:cs typeface="Arial"/>
              </a:rPr>
              <a:t>a</a:t>
            </a:r>
            <a:endParaRPr sz="461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734214" y="1921841"/>
            <a:ext cx="1971471" cy="17102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058" b="1" spc="38" dirty="0">
                <a:solidFill>
                  <a:srgbClr val="1F1C1D"/>
                </a:solidFill>
                <a:latin typeface="Arial"/>
                <a:cs typeface="Arial"/>
              </a:rPr>
              <a:t>Retspsykiatriske</a:t>
            </a:r>
            <a:r>
              <a:rPr sz="1058" b="1" spc="-180" dirty="0">
                <a:solidFill>
                  <a:srgbClr val="1F1C1D"/>
                </a:solidFill>
                <a:latin typeface="Arial"/>
                <a:cs typeface="Arial"/>
              </a:rPr>
              <a:t> </a:t>
            </a:r>
            <a:r>
              <a:rPr sz="1058" b="1" spc="-6" dirty="0">
                <a:solidFill>
                  <a:srgbClr val="1F1C1D"/>
                </a:solidFill>
                <a:latin typeface="Arial"/>
                <a:cs typeface="Arial"/>
              </a:rPr>
              <a:t>sengeafsnit</a:t>
            </a:r>
            <a:endParaRPr sz="1058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41311" y="3375074"/>
            <a:ext cx="829557" cy="172500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 indent="-407">
              <a:lnSpc>
                <a:spcPct val="111400"/>
              </a:lnSpc>
              <a:spcBef>
                <a:spcPts val="64"/>
              </a:spcBef>
            </a:pPr>
            <a:r>
              <a:rPr sz="481" spc="6" dirty="0">
                <a:solidFill>
                  <a:srgbClr val="4B4B4B"/>
                </a:solidFill>
                <a:latin typeface="Arial"/>
                <a:cs typeface="Arial"/>
              </a:rPr>
              <a:t>Poli</a:t>
            </a:r>
            <a:r>
              <a:rPr sz="481" spc="6" dirty="0">
                <a:solidFill>
                  <a:srgbClr val="646464"/>
                </a:solidFill>
                <a:latin typeface="Arial"/>
                <a:cs typeface="Arial"/>
              </a:rPr>
              <a:t>t</a:t>
            </a:r>
            <a:r>
              <a:rPr sz="481" spc="6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481" spc="6" dirty="0">
                <a:solidFill>
                  <a:srgbClr val="646464"/>
                </a:solidFill>
                <a:latin typeface="Arial"/>
                <a:cs typeface="Arial"/>
              </a:rPr>
              <a:t>-</a:t>
            </a:r>
            <a:r>
              <a:rPr sz="481" spc="-29" dirty="0">
                <a:solidFill>
                  <a:srgbClr val="646464"/>
                </a:solidFill>
                <a:latin typeface="Arial"/>
                <a:cs typeface="Arial"/>
              </a:rPr>
              <a:t> </a:t>
            </a:r>
            <a:r>
              <a:rPr sz="481" spc="6" dirty="0">
                <a:solidFill>
                  <a:srgbClr val="646464"/>
                </a:solidFill>
                <a:latin typeface="Arial"/>
                <a:cs typeface="Arial"/>
              </a:rPr>
              <a:t>o</a:t>
            </a:r>
            <a:r>
              <a:rPr sz="481" spc="6" dirty="0">
                <a:solidFill>
                  <a:srgbClr val="4B4B4B"/>
                </a:solidFill>
                <a:latin typeface="Arial"/>
                <a:cs typeface="Arial"/>
              </a:rPr>
              <a:t>g</a:t>
            </a:r>
            <a:r>
              <a:rPr sz="481" spc="3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481" spc="6" dirty="0">
                <a:solidFill>
                  <a:srgbClr val="4B4B4B"/>
                </a:solidFill>
                <a:latin typeface="Arial"/>
                <a:cs typeface="Arial"/>
              </a:rPr>
              <a:t>ambul</a:t>
            </a:r>
            <a:r>
              <a:rPr sz="481" spc="6" dirty="0">
                <a:solidFill>
                  <a:srgbClr val="646464"/>
                </a:solidFill>
                <a:latin typeface="Arial"/>
                <a:cs typeface="Arial"/>
              </a:rPr>
              <a:t>a</a:t>
            </a:r>
            <a:r>
              <a:rPr sz="481" spc="6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481" spc="6" dirty="0">
                <a:solidFill>
                  <a:srgbClr val="646464"/>
                </a:solidFill>
                <a:latin typeface="Arial"/>
                <a:cs typeface="Arial"/>
              </a:rPr>
              <a:t>ce</a:t>
            </a:r>
            <a:r>
              <a:rPr sz="481" spc="-16" dirty="0">
                <a:solidFill>
                  <a:srgbClr val="646464"/>
                </a:solidFill>
                <a:latin typeface="Arial"/>
                <a:cs typeface="Arial"/>
              </a:rPr>
              <a:t> </a:t>
            </a:r>
            <a:r>
              <a:rPr sz="481" spc="-6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481" spc="-6" dirty="0">
                <a:solidFill>
                  <a:srgbClr val="646464"/>
                </a:solidFill>
                <a:latin typeface="Arial"/>
                <a:cs typeface="Arial"/>
              </a:rPr>
              <a:t>n</a:t>
            </a:r>
            <a:r>
              <a:rPr sz="481" spc="-6" dirty="0">
                <a:solidFill>
                  <a:srgbClr val="4B4B4B"/>
                </a:solidFill>
                <a:latin typeface="Arial"/>
                <a:cs typeface="Arial"/>
              </a:rPr>
              <a:t>dg</a:t>
            </a:r>
            <a:r>
              <a:rPr sz="481" spc="-6" dirty="0">
                <a:solidFill>
                  <a:srgbClr val="646464"/>
                </a:solidFill>
                <a:latin typeface="Arial"/>
                <a:cs typeface="Arial"/>
              </a:rPr>
              <a:t>an</a:t>
            </a:r>
            <a:r>
              <a:rPr sz="481" spc="-6" dirty="0">
                <a:solidFill>
                  <a:srgbClr val="4B4B4B"/>
                </a:solidFill>
                <a:latin typeface="Arial"/>
                <a:cs typeface="Arial"/>
              </a:rPr>
              <a:t>g</a:t>
            </a:r>
            <a:r>
              <a:rPr sz="481" spc="321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481" spc="-6" dirty="0">
                <a:solidFill>
                  <a:srgbClr val="4B4B4B"/>
                </a:solidFill>
                <a:latin typeface="Arial"/>
                <a:cs typeface="Arial"/>
              </a:rPr>
              <a:t>Varer</a:t>
            </a:r>
            <a:endParaRPr sz="481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436887" y="3738384"/>
            <a:ext cx="519644" cy="8221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481" spc="-6" dirty="0">
                <a:solidFill>
                  <a:srgbClr val="646464"/>
                </a:solidFill>
                <a:latin typeface="Arial"/>
                <a:cs typeface="Arial"/>
              </a:rPr>
              <a:t>Pe</a:t>
            </a:r>
            <a:r>
              <a:rPr sz="481" spc="-6" dirty="0">
                <a:solidFill>
                  <a:srgbClr val="4B4B4B"/>
                </a:solidFill>
                <a:latin typeface="Arial"/>
                <a:cs typeface="Arial"/>
              </a:rPr>
              <a:t>r</a:t>
            </a:r>
            <a:r>
              <a:rPr sz="481" spc="-6" dirty="0">
                <a:solidFill>
                  <a:srgbClr val="2D2F2F"/>
                </a:solidFill>
                <a:latin typeface="Arial"/>
                <a:cs typeface="Arial"/>
              </a:rPr>
              <a:t>s</a:t>
            </a:r>
            <a:r>
              <a:rPr sz="481" spc="-6" dirty="0">
                <a:solidFill>
                  <a:srgbClr val="646464"/>
                </a:solidFill>
                <a:latin typeface="Arial"/>
                <a:cs typeface="Arial"/>
              </a:rPr>
              <a:t>o</a:t>
            </a:r>
            <a:r>
              <a:rPr sz="481" spc="-6" dirty="0">
                <a:solidFill>
                  <a:srgbClr val="4B4B4B"/>
                </a:solidFill>
                <a:latin typeface="Arial"/>
                <a:cs typeface="Arial"/>
              </a:rPr>
              <a:t>n</a:t>
            </a:r>
            <a:r>
              <a:rPr sz="481" spc="-6" dirty="0">
                <a:solidFill>
                  <a:srgbClr val="646464"/>
                </a:solidFill>
                <a:latin typeface="Arial"/>
                <a:cs typeface="Arial"/>
              </a:rPr>
              <a:t>ale</a:t>
            </a:r>
            <a:r>
              <a:rPr sz="481" spc="-6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481" spc="-6" dirty="0">
                <a:solidFill>
                  <a:srgbClr val="2D2F2F"/>
                </a:solidFill>
                <a:latin typeface="Arial"/>
                <a:cs typeface="Arial"/>
              </a:rPr>
              <a:t>n</a:t>
            </a:r>
            <a:r>
              <a:rPr sz="481" spc="-6" dirty="0">
                <a:solidFill>
                  <a:srgbClr val="646464"/>
                </a:solidFill>
                <a:latin typeface="Arial"/>
                <a:cs typeface="Arial"/>
              </a:rPr>
              <a:t>d</a:t>
            </a:r>
            <a:r>
              <a:rPr sz="481" spc="-6" dirty="0">
                <a:solidFill>
                  <a:srgbClr val="4B4B4B"/>
                </a:solidFill>
                <a:latin typeface="Arial"/>
                <a:cs typeface="Arial"/>
              </a:rPr>
              <a:t>gan</a:t>
            </a:r>
            <a:r>
              <a:rPr sz="481" spc="-6" dirty="0">
                <a:solidFill>
                  <a:srgbClr val="2D2F2F"/>
                </a:solidFill>
                <a:latin typeface="Arial"/>
                <a:cs typeface="Arial"/>
              </a:rPr>
              <a:t>g</a:t>
            </a:r>
            <a:endParaRPr sz="481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99336" y="4052707"/>
            <a:ext cx="510278" cy="17102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058" b="1" spc="45" dirty="0">
                <a:solidFill>
                  <a:srgbClr val="1F1C1D"/>
                </a:solidFill>
                <a:latin typeface="Arial"/>
                <a:cs typeface="Arial"/>
              </a:rPr>
              <a:t>Plan</a:t>
            </a:r>
            <a:r>
              <a:rPr sz="1058" b="1" spc="-122" dirty="0">
                <a:solidFill>
                  <a:srgbClr val="1F1C1D"/>
                </a:solidFill>
                <a:latin typeface="Arial"/>
                <a:cs typeface="Arial"/>
              </a:rPr>
              <a:t> </a:t>
            </a:r>
            <a:r>
              <a:rPr sz="1058" b="1" spc="32" dirty="0">
                <a:solidFill>
                  <a:srgbClr val="1F1C1D"/>
                </a:solidFill>
                <a:latin typeface="Arial"/>
                <a:cs typeface="Arial"/>
              </a:rPr>
              <a:t>01</a:t>
            </a:r>
            <a:endParaRPr sz="1058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940877" y="4712901"/>
            <a:ext cx="401950" cy="25249"/>
            <a:chOff x="10439491" y="7348635"/>
            <a:chExt cx="626745" cy="39370"/>
          </a:xfrm>
        </p:grpSpPr>
        <p:sp>
          <p:nvSpPr>
            <p:cNvPr id="34" name="object 34"/>
            <p:cNvSpPr/>
            <p:nvPr/>
          </p:nvSpPr>
          <p:spPr>
            <a:xfrm>
              <a:off x="10827492" y="7355352"/>
              <a:ext cx="238760" cy="0"/>
            </a:xfrm>
            <a:custGeom>
              <a:avLst/>
              <a:gdLst/>
              <a:ahLst/>
              <a:cxnLst/>
              <a:rect l="l" t="t" r="r" b="b"/>
              <a:pathLst>
                <a:path w="238759">
                  <a:moveTo>
                    <a:pt x="0" y="0"/>
                  </a:moveTo>
                  <a:lnTo>
                    <a:pt x="238734" y="0"/>
                  </a:lnTo>
                </a:path>
              </a:pathLst>
            </a:custGeom>
            <a:ln w="13433">
              <a:solidFill>
                <a:srgbClr val="4A4A4A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5" name="object 35"/>
            <p:cNvSpPr/>
            <p:nvPr/>
          </p:nvSpPr>
          <p:spPr>
            <a:xfrm>
              <a:off x="10439491" y="7380812"/>
              <a:ext cx="372745" cy="0"/>
            </a:xfrm>
            <a:custGeom>
              <a:avLst/>
              <a:gdLst/>
              <a:ahLst/>
              <a:cxnLst/>
              <a:rect l="l" t="t" r="r" b="b"/>
              <a:pathLst>
                <a:path w="372745">
                  <a:moveTo>
                    <a:pt x="0" y="0"/>
                  </a:moveTo>
                  <a:lnTo>
                    <a:pt x="372506" y="0"/>
                  </a:lnTo>
                </a:path>
              </a:pathLst>
            </a:custGeom>
            <a:ln w="13433">
              <a:solidFill>
                <a:srgbClr val="4A4A4A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7680068" y="4673189"/>
            <a:ext cx="260637" cy="11671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705" spc="83" dirty="0">
                <a:solidFill>
                  <a:srgbClr val="8C8E8E"/>
                </a:solidFill>
                <a:latin typeface="Arial"/>
                <a:cs typeface="Arial"/>
              </a:rPr>
              <a:t>---</a:t>
            </a:r>
            <a:r>
              <a:rPr sz="705" spc="83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705" spc="83" dirty="0">
                <a:solidFill>
                  <a:srgbClr val="797B79"/>
                </a:solidFill>
                <a:latin typeface="Arial"/>
                <a:cs typeface="Arial"/>
              </a:rPr>
              <a:t>-</a:t>
            </a:r>
            <a:r>
              <a:rPr sz="705" spc="51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endParaRPr sz="705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682908" y="4656236"/>
            <a:ext cx="498060" cy="20769"/>
            <a:chOff x="11596509" y="7260280"/>
            <a:chExt cx="776605" cy="32384"/>
          </a:xfrm>
        </p:grpSpPr>
        <p:sp>
          <p:nvSpPr>
            <p:cNvPr id="38" name="object 38"/>
            <p:cNvSpPr/>
            <p:nvPr/>
          </p:nvSpPr>
          <p:spPr>
            <a:xfrm>
              <a:off x="11603494" y="7285335"/>
              <a:ext cx="309245" cy="0"/>
            </a:xfrm>
            <a:custGeom>
              <a:avLst/>
              <a:gdLst/>
              <a:ahLst/>
              <a:cxnLst/>
              <a:rect l="l" t="t" r="r" b="b"/>
              <a:pathLst>
                <a:path w="309245">
                  <a:moveTo>
                    <a:pt x="0" y="0"/>
                  </a:moveTo>
                  <a:lnTo>
                    <a:pt x="308692" y="0"/>
                  </a:lnTo>
                </a:path>
              </a:pathLst>
            </a:custGeom>
            <a:ln w="13433">
              <a:solidFill>
                <a:srgbClr val="2C2E2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  <p:sp>
          <p:nvSpPr>
            <p:cNvPr id="39" name="object 39"/>
            <p:cNvSpPr/>
            <p:nvPr/>
          </p:nvSpPr>
          <p:spPr>
            <a:xfrm>
              <a:off x="11922908" y="7265042"/>
              <a:ext cx="445770" cy="0"/>
            </a:xfrm>
            <a:custGeom>
              <a:avLst/>
              <a:gdLst/>
              <a:ahLst/>
              <a:cxnLst/>
              <a:rect l="l" t="t" r="r" b="b"/>
              <a:pathLst>
                <a:path w="445770">
                  <a:moveTo>
                    <a:pt x="0" y="0"/>
                  </a:moveTo>
                  <a:lnTo>
                    <a:pt x="445260" y="0"/>
                  </a:lnTo>
                </a:path>
              </a:pathLst>
            </a:custGeom>
            <a:ln w="9515">
              <a:solidFill>
                <a:srgbClr val="787A78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154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9169652" y="4599711"/>
            <a:ext cx="133983" cy="9209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45" spc="-6" dirty="0">
                <a:solidFill>
                  <a:srgbClr val="8C8E8E"/>
                </a:solidFill>
                <a:latin typeface="Arial"/>
                <a:cs typeface="Arial"/>
              </a:rPr>
              <a:t>...</a:t>
            </a:r>
            <a:r>
              <a:rPr sz="417" spc="-6" dirty="0">
                <a:solidFill>
                  <a:srgbClr val="646464"/>
                </a:solidFill>
                <a:latin typeface="Arial"/>
                <a:cs typeface="Arial"/>
              </a:rPr>
              <a:t>...</a:t>
            </a:r>
            <a:endParaRPr sz="417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479343" y="4692716"/>
            <a:ext cx="202401" cy="0"/>
          </a:xfrm>
          <a:custGeom>
            <a:avLst/>
            <a:gdLst/>
            <a:ahLst/>
            <a:cxnLst/>
            <a:rect l="l" t="t" r="r" b="b"/>
            <a:pathLst>
              <a:path w="315595">
                <a:moveTo>
                  <a:pt x="0" y="0"/>
                </a:moveTo>
                <a:lnTo>
                  <a:pt x="315306" y="0"/>
                </a:lnTo>
              </a:path>
            </a:pathLst>
          </a:custGeom>
          <a:ln w="13433">
            <a:solidFill>
              <a:srgbClr val="8B8D8D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42" name="object 42"/>
          <p:cNvSpPr txBox="1"/>
          <p:nvPr/>
        </p:nvSpPr>
        <p:spPr>
          <a:xfrm>
            <a:off x="6912937" y="4701764"/>
            <a:ext cx="422720" cy="12671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4434">
              <a:spcBef>
                <a:spcPts val="64"/>
              </a:spcBef>
            </a:pPr>
            <a:r>
              <a:rPr sz="1154" spc="72" baseline="-13888" dirty="0">
                <a:solidFill>
                  <a:srgbClr val="8C8E8E"/>
                </a:solidFill>
                <a:latin typeface="Arial"/>
                <a:cs typeface="Arial"/>
              </a:rPr>
              <a:t>--</a:t>
            </a:r>
            <a:r>
              <a:rPr sz="1154" spc="72" baseline="-13888" dirty="0">
                <a:solidFill>
                  <a:srgbClr val="646464"/>
                </a:solidFill>
                <a:latin typeface="Arial"/>
                <a:cs typeface="Arial"/>
              </a:rPr>
              <a:t>-</a:t>
            </a:r>
            <a:r>
              <a:rPr sz="1154" spc="139" baseline="-13888" dirty="0">
                <a:solidFill>
                  <a:srgbClr val="8C8E8E"/>
                </a:solidFill>
                <a:latin typeface="Arial"/>
                <a:cs typeface="Arial"/>
              </a:rPr>
              <a:t>-</a:t>
            </a:r>
            <a:r>
              <a:rPr sz="770" spc="73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770" spc="73" dirty="0">
                <a:solidFill>
                  <a:srgbClr val="8C8E8E"/>
                </a:solidFill>
                <a:latin typeface="Arial"/>
                <a:cs typeface="Arial"/>
              </a:rPr>
              <a:t>-</a:t>
            </a:r>
            <a:r>
              <a:rPr sz="770" spc="73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770" spc="73" dirty="0">
                <a:solidFill>
                  <a:srgbClr val="646464"/>
                </a:solidFill>
                <a:latin typeface="Arial"/>
                <a:cs typeface="Arial"/>
              </a:rPr>
              <a:t>-</a:t>
            </a:r>
            <a:r>
              <a:rPr sz="770" spc="42" dirty="0">
                <a:solidFill>
                  <a:srgbClr val="2D2F2F"/>
                </a:solidFill>
                <a:latin typeface="Arial"/>
                <a:cs typeface="Arial"/>
              </a:rPr>
              <a:t>-</a:t>
            </a:r>
            <a:endParaRPr sz="77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499335" y="5456957"/>
            <a:ext cx="539192" cy="17102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058" b="1" spc="29" dirty="0">
                <a:solidFill>
                  <a:srgbClr val="1F1C1D"/>
                </a:solidFill>
                <a:latin typeface="Arial"/>
                <a:cs typeface="Arial"/>
              </a:rPr>
              <a:t>PlanOO</a:t>
            </a:r>
            <a:endParaRPr sz="1058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380933" y="4709929"/>
            <a:ext cx="347380" cy="10684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641" spc="183" dirty="0">
                <a:solidFill>
                  <a:srgbClr val="646464"/>
                </a:solidFill>
                <a:latin typeface="Arial"/>
                <a:cs typeface="Arial"/>
              </a:rPr>
              <a:t>--</a:t>
            </a:r>
            <a:r>
              <a:rPr sz="641" spc="183" dirty="0">
                <a:solidFill>
                  <a:srgbClr val="2D2F2F"/>
                </a:solidFill>
                <a:latin typeface="Arial"/>
                <a:cs typeface="Arial"/>
              </a:rPr>
              <a:t>-</a:t>
            </a:r>
            <a:r>
              <a:rPr sz="641" spc="183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641" spc="163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641" spc="138" dirty="0">
                <a:solidFill>
                  <a:srgbClr val="646464"/>
                </a:solidFill>
                <a:latin typeface="Arial"/>
                <a:cs typeface="Arial"/>
              </a:rPr>
              <a:t>\\</a:t>
            </a:r>
            <a:endParaRPr sz="641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746923" y="4919509"/>
            <a:ext cx="136020" cy="266335"/>
          </a:xfrm>
          <a:prstGeom prst="rect">
            <a:avLst/>
          </a:prstGeom>
        </p:spPr>
        <p:txBody>
          <a:bodyPr vert="horz" wrap="square" lIns="0" tIns="27285" rIns="0" bIns="0" rtlCol="0">
            <a:spAutoFit/>
          </a:bodyPr>
          <a:lstStyle/>
          <a:p>
            <a:pPr marL="8145">
              <a:spcBef>
                <a:spcPts val="214"/>
              </a:spcBef>
            </a:pPr>
            <a:r>
              <a:rPr sz="385" spc="93" dirty="0">
                <a:solidFill>
                  <a:srgbClr val="797B79"/>
                </a:solidFill>
                <a:latin typeface="Times New Roman"/>
                <a:cs typeface="Times New Roman"/>
              </a:rPr>
              <a:t>\</a:t>
            </a:r>
            <a:endParaRPr sz="385">
              <a:latin typeface="Times New Roman"/>
              <a:cs typeface="Times New Roman"/>
            </a:endParaRPr>
          </a:p>
          <a:p>
            <a:pPr marL="4887" algn="ctr">
              <a:lnSpc>
                <a:spcPts val="600"/>
              </a:lnSpc>
              <a:spcBef>
                <a:spcPts val="212"/>
              </a:spcBef>
            </a:pPr>
            <a:r>
              <a:rPr sz="545" spc="90" dirty="0">
                <a:solidFill>
                  <a:srgbClr val="646464"/>
                </a:solidFill>
                <a:latin typeface="Arial"/>
                <a:cs typeface="Arial"/>
              </a:rPr>
              <a:t>'</a:t>
            </a:r>
            <a:endParaRPr sz="545">
              <a:latin typeface="Arial"/>
              <a:cs typeface="Arial"/>
            </a:endParaRPr>
          </a:p>
          <a:p>
            <a:pPr marL="94476" algn="ctr">
              <a:lnSpc>
                <a:spcPts val="600"/>
              </a:lnSpc>
            </a:pPr>
            <a:r>
              <a:rPr sz="545" spc="90" dirty="0">
                <a:solidFill>
                  <a:srgbClr val="8C8E8E"/>
                </a:solidFill>
                <a:latin typeface="Arial"/>
                <a:cs typeface="Arial"/>
              </a:rPr>
              <a:t>'</a:t>
            </a:r>
            <a:endParaRPr sz="545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049799" y="5465121"/>
            <a:ext cx="41132" cy="9209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545" spc="90" dirty="0">
                <a:solidFill>
                  <a:srgbClr val="797B79"/>
                </a:solidFill>
                <a:latin typeface="Arial"/>
                <a:cs typeface="Arial"/>
              </a:rPr>
              <a:t>'</a:t>
            </a:r>
            <a:endParaRPr sz="545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224722" y="5901908"/>
            <a:ext cx="3121123" cy="40294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83836" algn="ctr">
              <a:spcBef>
                <a:spcPts val="64"/>
              </a:spcBef>
            </a:pPr>
            <a:r>
              <a:rPr sz="770" spc="35" dirty="0">
                <a:solidFill>
                  <a:srgbClr val="646464"/>
                </a:solidFill>
                <a:latin typeface="Arial"/>
                <a:cs typeface="Arial"/>
              </a:rPr>
              <a:t>--</a:t>
            </a:r>
            <a:r>
              <a:rPr sz="770" spc="3" dirty="0">
                <a:solidFill>
                  <a:srgbClr val="8C8E8E"/>
                </a:solidFill>
                <a:latin typeface="Arial"/>
                <a:cs typeface="Arial"/>
              </a:rPr>
              <a:t>-</a:t>
            </a:r>
            <a:endParaRPr sz="770">
              <a:latin typeface="Arial"/>
              <a:cs typeface="Arial"/>
            </a:endParaRPr>
          </a:p>
          <a:p>
            <a:pPr>
              <a:spcBef>
                <a:spcPts val="29"/>
              </a:spcBef>
            </a:pPr>
            <a:endParaRPr sz="737">
              <a:latin typeface="Arial"/>
              <a:cs typeface="Arial"/>
            </a:endParaRPr>
          </a:p>
          <a:p>
            <a:pPr marL="8145"/>
            <a:r>
              <a:rPr sz="1058" spc="-6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1058" spc="-6" dirty="0">
                <a:solidFill>
                  <a:srgbClr val="646464"/>
                </a:solidFill>
                <a:latin typeface="Arial"/>
                <a:cs typeface="Arial"/>
              </a:rPr>
              <a:t>---</a:t>
            </a:r>
            <a:r>
              <a:rPr sz="1058" spc="-6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1058" spc="-6" dirty="0">
                <a:solidFill>
                  <a:srgbClr val="8C8E8E"/>
                </a:solidFill>
                <a:latin typeface="Arial"/>
                <a:cs typeface="Arial"/>
              </a:rPr>
              <a:t>--</a:t>
            </a:r>
            <a:r>
              <a:rPr sz="1058" spc="-6" dirty="0">
                <a:solidFill>
                  <a:srgbClr val="646464"/>
                </a:solidFill>
                <a:latin typeface="Arial"/>
                <a:cs typeface="Arial"/>
              </a:rPr>
              <a:t>-</a:t>
            </a:r>
            <a:r>
              <a:rPr sz="1058" spc="-6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1058" spc="-6" dirty="0">
                <a:solidFill>
                  <a:srgbClr val="646464"/>
                </a:solidFill>
                <a:latin typeface="Arial"/>
                <a:cs typeface="Arial"/>
              </a:rPr>
              <a:t>--</a:t>
            </a:r>
            <a:r>
              <a:rPr sz="1058" spc="-6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1058" spc="-6" dirty="0">
                <a:solidFill>
                  <a:srgbClr val="797B79"/>
                </a:solidFill>
                <a:latin typeface="Arial"/>
                <a:cs typeface="Arial"/>
              </a:rPr>
              <a:t>----</a:t>
            </a:r>
            <a:r>
              <a:rPr sz="1058" spc="-6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1058" spc="-109" dirty="0">
                <a:solidFill>
                  <a:srgbClr val="646464"/>
                </a:solidFill>
                <a:latin typeface="Arial"/>
                <a:cs typeface="Arial"/>
              </a:rPr>
              <a:t>-</a:t>
            </a:r>
            <a:r>
              <a:rPr sz="1058" spc="-6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1058" spc="-167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058" spc="-192" dirty="0">
                <a:solidFill>
                  <a:srgbClr val="4B4B4B"/>
                </a:solidFill>
                <a:latin typeface="Arial"/>
                <a:cs typeface="Arial"/>
              </a:rPr>
              <a:t>-</a:t>
            </a:r>
            <a:r>
              <a:rPr sz="1058" b="1" spc="99" dirty="0">
                <a:solidFill>
                  <a:srgbClr val="797B79"/>
                </a:solidFill>
                <a:latin typeface="Arial"/>
                <a:cs typeface="Arial"/>
              </a:rPr>
              <a:t>-</a:t>
            </a:r>
            <a:r>
              <a:rPr sz="1058" b="1" spc="71" dirty="0">
                <a:solidFill>
                  <a:srgbClr val="1F1C1D"/>
                </a:solidFill>
                <a:latin typeface="Arial"/>
                <a:cs typeface="Arial"/>
              </a:rPr>
              <a:t>Almenpsykiatriske</a:t>
            </a:r>
            <a:r>
              <a:rPr sz="1058" b="1" spc="83" dirty="0">
                <a:solidFill>
                  <a:srgbClr val="1F1C1D"/>
                </a:solidFill>
                <a:latin typeface="Arial"/>
                <a:cs typeface="Arial"/>
              </a:rPr>
              <a:t> </a:t>
            </a:r>
            <a:r>
              <a:rPr sz="1058" b="1" spc="-6" dirty="0">
                <a:solidFill>
                  <a:srgbClr val="1F1C1D"/>
                </a:solidFill>
                <a:latin typeface="Arial"/>
                <a:cs typeface="Arial"/>
              </a:rPr>
              <a:t>sengeafsnit</a:t>
            </a:r>
            <a:endParaRPr sz="105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006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20001" y="2646643"/>
            <a:ext cx="8183580" cy="326491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a-DK" sz="1999" b="1" dirty="0">
                <a:solidFill>
                  <a:srgbClr val="256575"/>
                </a:solidFill>
                <a:latin typeface="midtsans" panose="02000503040000020004" pitchFamily="50" charset="0"/>
              </a:rPr>
              <a:t>Bedre behandling og længere liv til flere med psykisk sygdom </a:t>
            </a:r>
          </a:p>
          <a:p>
            <a:pPr>
              <a:spcAft>
                <a:spcPts val="600"/>
              </a:spcAft>
            </a:pPr>
            <a:r>
              <a:rPr lang="da-DK" sz="1999" b="1" dirty="0">
                <a:solidFill>
                  <a:srgbClr val="256575"/>
                </a:solidFill>
                <a:latin typeface="midtsans" panose="02000503040000020004" pitchFamily="50" charset="0"/>
              </a:rPr>
              <a:t>– på patientens præmisser</a:t>
            </a:r>
            <a:endParaRPr lang="da-DK" sz="1999" dirty="0">
              <a:solidFill>
                <a:srgbClr val="256575"/>
              </a:solidFill>
            </a:endParaRPr>
          </a:p>
          <a:p>
            <a:endParaRPr lang="da-DK" sz="1999" dirty="0"/>
          </a:p>
          <a:p>
            <a:r>
              <a:rPr lang="da-DK" sz="1999" b="1" dirty="0">
                <a:solidFill>
                  <a:srgbClr val="990133"/>
                </a:solidFill>
                <a:latin typeface="midtsans" panose="02000503040000020004" pitchFamily="50" charset="0"/>
              </a:rPr>
              <a:t>Ny Psykiatri i Viborg - EN IMØDEKOMMENDE PSYKIATRI </a:t>
            </a:r>
          </a:p>
          <a:p>
            <a:r>
              <a:rPr lang="da-DK" sz="1999" dirty="0">
                <a:solidFill>
                  <a:srgbClr val="990133"/>
                </a:solidFill>
                <a:latin typeface="midtsans" panose="02000503040000020004" pitchFamily="50" charset="0"/>
              </a:rPr>
              <a:t>Visionen er at skabe de bedste rammer for et værdigt, respektfuldt og trygt møde med patienterne. </a:t>
            </a:r>
          </a:p>
          <a:p>
            <a:endParaRPr lang="da-DK" sz="1999" dirty="0">
              <a:solidFill>
                <a:srgbClr val="990133"/>
              </a:solidFill>
              <a:latin typeface="midtsans" panose="02000503040000020004" pitchFamily="50" charset="0"/>
            </a:endParaRPr>
          </a:p>
          <a:p>
            <a:r>
              <a:rPr lang="da-DK" sz="1999" dirty="0">
                <a:solidFill>
                  <a:srgbClr val="990133"/>
                </a:solidFill>
                <a:latin typeface="midtsans" panose="02000503040000020004" pitchFamily="50" charset="0"/>
              </a:rPr>
              <a:t>Ny Psykiatri i Viborg skal være et forbillede for dansk psykiatribyggeri baseret på erfaringer fra andre psykiatribyggerier. </a:t>
            </a:r>
          </a:p>
          <a:p>
            <a:endParaRPr lang="da-DK" sz="1999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accent2"/>
                </a:solidFill>
                <a:latin typeface="midtsans" panose="02000503040000020004" pitchFamily="50" charset="0"/>
              </a:rPr>
              <a:t>Projektets vision</a:t>
            </a:r>
            <a:endParaRPr lang="da-DK" dirty="0">
              <a:solidFill>
                <a:schemeClr val="accent2"/>
              </a:solidFill>
              <a:latin typeface="midtsans" panose="02000503040000020004" pitchFamily="50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r="39210" b="772"/>
          <a:stretch/>
        </p:blipFill>
        <p:spPr>
          <a:xfrm>
            <a:off x="8903581" y="549431"/>
            <a:ext cx="4319355" cy="597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8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624817" y="3357011"/>
            <a:ext cx="10080000" cy="4030950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00B050"/>
              </a:buClr>
              <a:tabLst>
                <a:tab pos="10796760" algn="r"/>
              </a:tabLst>
            </a:pPr>
            <a:endParaRPr lang="da-DK" sz="2399" dirty="0">
              <a:latin typeface="midtsans" panose="02000503040000020004" pitchFamily="50" charset="0"/>
            </a:endParaRPr>
          </a:p>
          <a:p>
            <a:pPr>
              <a:spcAft>
                <a:spcPts val="1200"/>
              </a:spcAft>
              <a:buClr>
                <a:srgbClr val="00B050"/>
              </a:buClr>
              <a:tabLst>
                <a:tab pos="10796760" algn="r"/>
              </a:tabLst>
            </a:pPr>
            <a:r>
              <a:rPr lang="da-DK" sz="2399" b="1" dirty="0">
                <a:solidFill>
                  <a:srgbClr val="256575"/>
                </a:solidFill>
                <a:latin typeface="midtsans" panose="02000503040000020004" pitchFamily="50" charset="0"/>
              </a:rPr>
              <a:t>Menneskelig</a:t>
            </a:r>
            <a:r>
              <a:rPr lang="da-DK" sz="2399" dirty="0">
                <a:latin typeface="midtsans" panose="02000503040000020004" pitchFamily="50" charset="0"/>
              </a:rPr>
              <a:t>, integritet, tryghed, deeskalering, sikkerhed</a:t>
            </a:r>
          </a:p>
          <a:p>
            <a:pPr>
              <a:spcAft>
                <a:spcPts val="1200"/>
              </a:spcAft>
              <a:buClr>
                <a:srgbClr val="00B050"/>
              </a:buClr>
              <a:tabLst>
                <a:tab pos="10796760" algn="r"/>
              </a:tabLst>
            </a:pPr>
            <a:r>
              <a:rPr lang="da-DK" sz="2399" b="1" dirty="0">
                <a:latin typeface="midtsans" panose="02000503040000020004" pitchFamily="50" charset="0"/>
              </a:rPr>
              <a:t>Sammenhængende</a:t>
            </a:r>
            <a:r>
              <a:rPr lang="da-DK" sz="2399" dirty="0">
                <a:latin typeface="midtsans" panose="02000503040000020004" pitchFamily="50" charset="0"/>
              </a:rPr>
              <a:t> – samarbejde og faglig udveksling mellem personalet</a:t>
            </a:r>
          </a:p>
          <a:p>
            <a:pPr>
              <a:spcAft>
                <a:spcPts val="1200"/>
              </a:spcAft>
              <a:buClr>
                <a:srgbClr val="00B050"/>
              </a:buClr>
              <a:tabLst>
                <a:tab pos="10796760" algn="r"/>
              </a:tabLst>
            </a:pPr>
            <a:r>
              <a:rPr lang="da-DK" sz="2399" b="1" dirty="0">
                <a:latin typeface="midtsans" panose="02000503040000020004" pitchFamily="50" charset="0"/>
              </a:rPr>
              <a:t>Sengeafsnit på terræn </a:t>
            </a:r>
            <a:r>
              <a:rPr lang="da-DK" sz="2399" dirty="0">
                <a:latin typeface="midtsans" panose="02000503040000020004" pitchFamily="50" charset="0"/>
              </a:rPr>
              <a:t>– direkte udgang til gårdhaver</a:t>
            </a:r>
          </a:p>
          <a:p>
            <a:pPr>
              <a:spcAft>
                <a:spcPts val="1200"/>
              </a:spcAft>
              <a:buClr>
                <a:srgbClr val="00B050"/>
              </a:buClr>
              <a:tabLst>
                <a:tab pos="10796760" algn="r"/>
              </a:tabLst>
            </a:pPr>
            <a:r>
              <a:rPr lang="da-DK" sz="2399" b="1" dirty="0">
                <a:latin typeface="midtsans" panose="02000503040000020004" pitchFamily="50" charset="0"/>
              </a:rPr>
              <a:t>Nærhed</a:t>
            </a:r>
            <a:r>
              <a:rPr lang="da-DK" sz="2399" dirty="0">
                <a:latin typeface="midtsans" panose="02000503040000020004" pitchFamily="50" charset="0"/>
              </a:rPr>
              <a:t> til rekreative arealer ved Søndersø</a:t>
            </a:r>
          </a:p>
          <a:p>
            <a:pPr>
              <a:spcAft>
                <a:spcPts val="1200"/>
              </a:spcAft>
              <a:buClr>
                <a:srgbClr val="00B050"/>
              </a:buClr>
              <a:tabLst>
                <a:tab pos="10796760" algn="r"/>
              </a:tabLst>
            </a:pPr>
            <a:r>
              <a:rPr lang="da-DK" sz="2399" b="1" dirty="0">
                <a:latin typeface="midtsans" panose="02000503040000020004" pitchFamily="50" charset="0"/>
              </a:rPr>
              <a:t>Udsigt</a:t>
            </a:r>
            <a:r>
              <a:rPr lang="da-DK" sz="2399" dirty="0">
                <a:latin typeface="midtsans" panose="02000503040000020004" pitchFamily="50" charset="0"/>
              </a:rPr>
              <a:t>, men ikke indkig</a:t>
            </a:r>
          </a:p>
          <a:p>
            <a:pPr>
              <a:spcAft>
                <a:spcPts val="1200"/>
              </a:spcAft>
              <a:buClr>
                <a:srgbClr val="00B050"/>
              </a:buClr>
              <a:tabLst>
                <a:tab pos="10796760" algn="r"/>
              </a:tabLst>
            </a:pPr>
            <a:r>
              <a:rPr lang="da-DK" sz="2399" b="1" dirty="0" err="1">
                <a:latin typeface="midtsans" panose="02000503040000020004" pitchFamily="50" charset="0"/>
              </a:rPr>
              <a:t>Afstigmatisering</a:t>
            </a:r>
            <a:r>
              <a:rPr lang="da-DK" sz="2399" b="1" dirty="0">
                <a:latin typeface="midtsans" panose="02000503040000020004" pitchFamily="50" charset="0"/>
              </a:rPr>
              <a:t> </a:t>
            </a:r>
            <a:r>
              <a:rPr lang="da-DK" sz="2399" dirty="0">
                <a:latin typeface="midtsans" panose="02000503040000020004" pitchFamily="50" charset="0"/>
              </a:rPr>
              <a:t>af psykisk sygdom</a:t>
            </a:r>
          </a:p>
          <a:p>
            <a:pPr>
              <a:spcAft>
                <a:spcPts val="1200"/>
              </a:spcAft>
              <a:buClr>
                <a:srgbClr val="00B050"/>
              </a:buClr>
              <a:tabLst>
                <a:tab pos="10796760" algn="r"/>
              </a:tabLst>
            </a:pPr>
            <a:r>
              <a:rPr lang="da-DK" sz="2399" b="1" dirty="0">
                <a:latin typeface="midtsans" panose="02000503040000020004" pitchFamily="50" charset="0"/>
              </a:rPr>
              <a:t>”Bolig” </a:t>
            </a:r>
            <a:r>
              <a:rPr lang="da-DK" sz="2399" dirty="0">
                <a:latin typeface="midtsans" panose="02000503040000020004" pitchFamily="50" charset="0"/>
              </a:rPr>
              <a:t>for retspsykiatriske patienter i mange år</a:t>
            </a:r>
          </a:p>
          <a:p>
            <a:endParaRPr lang="da-DK" sz="1999" dirty="0"/>
          </a:p>
          <a:p>
            <a:endParaRPr lang="da-DK" sz="1999" dirty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latin typeface="midtsans" panose="02000503040000020004" pitchFamily="50" charset="0"/>
              </a:rPr>
              <a:t>Vigtige </a:t>
            </a:r>
            <a:r>
              <a:rPr lang="da-DK" dirty="0" smtClean="0">
                <a:solidFill>
                  <a:srgbClr val="990033"/>
                </a:solidFill>
                <a:latin typeface="midtsans" panose="02000503040000020004" pitchFamily="50" charset="0"/>
              </a:rPr>
              <a:t>elementer</a:t>
            </a:r>
            <a:r>
              <a:rPr lang="da-DK" dirty="0" smtClean="0">
                <a:latin typeface="midtsans" panose="02000503040000020004" pitchFamily="50" charset="0"/>
              </a:rPr>
              <a:t> i psykiatribyggeri</a:t>
            </a:r>
            <a:endParaRPr lang="da-DK" dirty="0">
              <a:latin typeface="midtsans" panose="02000503040000020004" pitchFamily="50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571" y="4148893"/>
            <a:ext cx="2015698" cy="201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7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720000" y="3788946"/>
            <a:ext cx="10080000" cy="4030950"/>
          </a:xfrm>
        </p:spPr>
        <p:txBody>
          <a:bodyPr/>
          <a:lstStyle/>
          <a:p>
            <a:pPr>
              <a:spcAft>
                <a:spcPts val="1200"/>
              </a:spcAft>
              <a:tabLst>
                <a:tab pos="10796760" algn="r"/>
              </a:tabLst>
            </a:pPr>
            <a:r>
              <a:rPr lang="da-DK" sz="2399" b="1" dirty="0">
                <a:latin typeface="midtsans" panose="02000503040000020004" pitchFamily="50" charset="0"/>
              </a:rPr>
              <a:t>Almenpsykiatriske</a:t>
            </a:r>
            <a:r>
              <a:rPr lang="da-DK" sz="2399" dirty="0">
                <a:latin typeface="midtsans" panose="02000503040000020004" pitchFamily="50" charset="0"/>
              </a:rPr>
              <a:t> sengepladser (64)    ca. 5.100 m</a:t>
            </a:r>
            <a:r>
              <a:rPr lang="da-DK" sz="2399" baseline="30000" dirty="0">
                <a:latin typeface="midtsans" panose="02000503040000020004" pitchFamily="50" charset="0"/>
              </a:rPr>
              <a:t>2</a:t>
            </a:r>
            <a:endParaRPr lang="da-DK" sz="2399" dirty="0">
              <a:latin typeface="midtsans" panose="02000503040000020004" pitchFamily="50" charset="0"/>
            </a:endParaRPr>
          </a:p>
          <a:p>
            <a:pPr>
              <a:spcAft>
                <a:spcPts val="1200"/>
              </a:spcAft>
              <a:tabLst>
                <a:tab pos="10796760" algn="r"/>
              </a:tabLst>
            </a:pPr>
            <a:r>
              <a:rPr lang="da-DK" sz="2399" b="1" dirty="0">
                <a:latin typeface="midtsans" panose="02000503040000020004" pitchFamily="50" charset="0"/>
              </a:rPr>
              <a:t>Retspsykiatriske</a:t>
            </a:r>
            <a:r>
              <a:rPr lang="da-DK" sz="2399" dirty="0">
                <a:latin typeface="midtsans" panose="02000503040000020004" pitchFamily="50" charset="0"/>
              </a:rPr>
              <a:t> sengepladser (32)        ca. 3.200 m</a:t>
            </a:r>
            <a:r>
              <a:rPr lang="da-DK" sz="2399" baseline="30000" dirty="0">
                <a:latin typeface="midtsans" panose="02000503040000020004" pitchFamily="50" charset="0"/>
              </a:rPr>
              <a:t>2</a:t>
            </a:r>
            <a:endParaRPr lang="da-DK" sz="2399" dirty="0">
              <a:latin typeface="midtsans" panose="02000503040000020004" pitchFamily="50" charset="0"/>
            </a:endParaRPr>
          </a:p>
          <a:p>
            <a:pPr>
              <a:spcAft>
                <a:spcPts val="1200"/>
              </a:spcAft>
              <a:tabLst>
                <a:tab pos="10796760" algn="r"/>
              </a:tabLst>
            </a:pPr>
            <a:r>
              <a:rPr lang="da-DK" sz="2399" b="1" dirty="0">
                <a:latin typeface="midtsans" panose="02000503040000020004" pitchFamily="50" charset="0"/>
              </a:rPr>
              <a:t>Ambulatorie</a:t>
            </a:r>
            <a:r>
              <a:rPr lang="da-DK" sz="2399" dirty="0">
                <a:latin typeface="midtsans" panose="02000503040000020004" pitchFamily="50" charset="0"/>
              </a:rPr>
              <a:t>r til flere klinikker                    ca. 2.500 m</a:t>
            </a:r>
            <a:r>
              <a:rPr lang="da-DK" sz="2399" baseline="30000" dirty="0">
                <a:latin typeface="midtsans" panose="02000503040000020004" pitchFamily="50" charset="0"/>
              </a:rPr>
              <a:t>2</a:t>
            </a:r>
            <a:endParaRPr lang="da-DK" sz="2399" dirty="0">
              <a:latin typeface="midtsans" panose="02000503040000020004" pitchFamily="50" charset="0"/>
            </a:endParaRPr>
          </a:p>
          <a:p>
            <a:pPr>
              <a:spcAft>
                <a:spcPts val="1200"/>
              </a:spcAft>
              <a:tabLst>
                <a:tab pos="10796760" algn="r"/>
              </a:tabLst>
            </a:pPr>
            <a:r>
              <a:rPr lang="da-DK" sz="2399" b="1" dirty="0">
                <a:latin typeface="midtsans" panose="02000503040000020004" pitchFamily="50" charset="0"/>
              </a:rPr>
              <a:t>Sportshal, aktivitetsrum mv.                      </a:t>
            </a:r>
            <a:r>
              <a:rPr lang="da-DK" sz="2399" dirty="0">
                <a:latin typeface="midtsans" panose="02000503040000020004" pitchFamily="50" charset="0"/>
              </a:rPr>
              <a:t>ca. 2.100 m</a:t>
            </a:r>
            <a:r>
              <a:rPr lang="da-DK" sz="2399" baseline="30000" dirty="0">
                <a:latin typeface="midtsans" panose="02000503040000020004" pitchFamily="50" charset="0"/>
              </a:rPr>
              <a:t>2</a:t>
            </a:r>
            <a:endParaRPr lang="da-DK" sz="2399" dirty="0">
              <a:latin typeface="midtsans" panose="02000503040000020004" pitchFamily="50" charset="0"/>
            </a:endParaRPr>
          </a:p>
          <a:p>
            <a:pPr>
              <a:spcAft>
                <a:spcPts val="1200"/>
              </a:spcAft>
              <a:tabLst>
                <a:tab pos="10796760" algn="r"/>
              </a:tabLst>
            </a:pPr>
            <a:r>
              <a:rPr lang="da-DK" sz="2399" b="1" dirty="0">
                <a:latin typeface="midtsans" panose="02000503040000020004" pitchFamily="50" charset="0"/>
              </a:rPr>
              <a:t>Kontorer, personalefaciliteter mv.          </a:t>
            </a:r>
            <a:r>
              <a:rPr lang="da-DK" sz="2399" dirty="0">
                <a:latin typeface="midtsans" panose="02000503040000020004" pitchFamily="50" charset="0"/>
              </a:rPr>
              <a:t>ca. 3.400 m</a:t>
            </a:r>
            <a:r>
              <a:rPr lang="da-DK" sz="2399" baseline="30000" dirty="0">
                <a:latin typeface="midtsans" panose="02000503040000020004" pitchFamily="50" charset="0"/>
              </a:rPr>
              <a:t>2</a:t>
            </a:r>
            <a:endParaRPr lang="da-DK" sz="2399" dirty="0">
              <a:latin typeface="midtsans" panose="02000503040000020004" pitchFamily="50" charset="0"/>
            </a:endParaRPr>
          </a:p>
          <a:p>
            <a:pPr>
              <a:spcAft>
                <a:spcPts val="1200"/>
              </a:spcAft>
              <a:tabLst>
                <a:tab pos="10796760" algn="r"/>
              </a:tabLst>
            </a:pPr>
            <a:r>
              <a:rPr lang="da-DK" sz="2399" b="1" dirty="0">
                <a:solidFill>
                  <a:srgbClr val="990033"/>
                </a:solidFill>
                <a:latin typeface="midtsans" panose="02000503040000020004" pitchFamily="50" charset="0"/>
              </a:rPr>
              <a:t>I alt</a:t>
            </a:r>
            <a:r>
              <a:rPr lang="da-DK" sz="2399" b="1" dirty="0">
                <a:latin typeface="midtsans" panose="02000503040000020004" pitchFamily="50" charset="0"/>
              </a:rPr>
              <a:t>                                                                            </a:t>
            </a:r>
            <a:r>
              <a:rPr lang="da-DK" sz="2399" b="1" dirty="0">
                <a:solidFill>
                  <a:srgbClr val="990033"/>
                </a:solidFill>
                <a:latin typeface="midtsans" panose="02000503040000020004" pitchFamily="50" charset="0"/>
              </a:rPr>
              <a:t>ca. 15.900 m</a:t>
            </a:r>
            <a:r>
              <a:rPr lang="da-DK" sz="2399" b="1" baseline="30000" dirty="0">
                <a:solidFill>
                  <a:srgbClr val="990033"/>
                </a:solidFill>
                <a:latin typeface="midtsans" panose="02000503040000020004" pitchFamily="50" charset="0"/>
              </a:rPr>
              <a:t>2</a:t>
            </a:r>
            <a:endParaRPr lang="da-DK" sz="2399" b="1" dirty="0">
              <a:solidFill>
                <a:srgbClr val="990033"/>
              </a:solidFill>
              <a:latin typeface="midtsans" panose="02000503040000020004" pitchFamily="50" charset="0"/>
            </a:endParaRPr>
          </a:p>
          <a:p>
            <a:endParaRPr lang="da-DK" sz="1999" b="1" dirty="0">
              <a:latin typeface="midtsans" panose="02000503040000020004" pitchFamily="50" charset="0"/>
            </a:endParaRPr>
          </a:p>
          <a:p>
            <a:endParaRPr lang="da-DK" sz="1999" dirty="0"/>
          </a:p>
          <a:p>
            <a:endParaRPr lang="da-DK" sz="1999" dirty="0"/>
          </a:p>
          <a:p>
            <a:endParaRPr lang="da-DK" sz="1999" dirty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latin typeface="midtsans" panose="02000503040000020004" pitchFamily="50" charset="0"/>
              </a:rPr>
              <a:t>Hvad bygger vi og til hvem?</a:t>
            </a:r>
            <a:endParaRPr lang="da-DK" dirty="0">
              <a:latin typeface="midtsans" panose="02000503040000020004" pitchFamily="50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4" t="-1712" r="36316" b="1712"/>
          <a:stretch/>
        </p:blipFill>
        <p:spPr>
          <a:xfrm>
            <a:off x="8759602" y="477441"/>
            <a:ext cx="3432398" cy="60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 r="22634" b="28665"/>
          <a:stretch/>
        </p:blipFill>
        <p:spPr>
          <a:xfrm>
            <a:off x="1" y="-41195"/>
            <a:ext cx="12207025" cy="6899096"/>
          </a:xfrm>
          <a:prstGeom prst="rect">
            <a:avLst/>
          </a:prstGeom>
        </p:spPr>
      </p:pic>
      <p:sp>
        <p:nvSpPr>
          <p:cNvPr id="27" name="Kombinationstegning 26"/>
          <p:cNvSpPr/>
          <p:nvPr/>
        </p:nvSpPr>
        <p:spPr>
          <a:xfrm>
            <a:off x="3107580" y="1197335"/>
            <a:ext cx="4860141" cy="3424021"/>
          </a:xfrm>
          <a:custGeom>
            <a:avLst/>
            <a:gdLst>
              <a:gd name="connsiteX0" fmla="*/ 0 w 3843867"/>
              <a:gd name="connsiteY0" fmla="*/ 1032933 h 2616200"/>
              <a:gd name="connsiteX1" fmla="*/ 338667 w 3843867"/>
              <a:gd name="connsiteY1" fmla="*/ 770467 h 2616200"/>
              <a:gd name="connsiteX2" fmla="*/ 474133 w 3843867"/>
              <a:gd name="connsiteY2" fmla="*/ 821267 h 2616200"/>
              <a:gd name="connsiteX3" fmla="*/ 524933 w 3843867"/>
              <a:gd name="connsiteY3" fmla="*/ 762000 h 2616200"/>
              <a:gd name="connsiteX4" fmla="*/ 635000 w 3843867"/>
              <a:gd name="connsiteY4" fmla="*/ 778933 h 2616200"/>
              <a:gd name="connsiteX5" fmla="*/ 1126067 w 3843867"/>
              <a:gd name="connsiteY5" fmla="*/ 0 h 2616200"/>
              <a:gd name="connsiteX6" fmla="*/ 1684867 w 3843867"/>
              <a:gd name="connsiteY6" fmla="*/ 177800 h 2616200"/>
              <a:gd name="connsiteX7" fmla="*/ 2023533 w 3843867"/>
              <a:gd name="connsiteY7" fmla="*/ 304800 h 2616200"/>
              <a:gd name="connsiteX8" fmla="*/ 2269067 w 3843867"/>
              <a:gd name="connsiteY8" fmla="*/ 440267 h 2616200"/>
              <a:gd name="connsiteX9" fmla="*/ 2599267 w 3843867"/>
              <a:gd name="connsiteY9" fmla="*/ 728133 h 2616200"/>
              <a:gd name="connsiteX10" fmla="*/ 2937933 w 3843867"/>
              <a:gd name="connsiteY10" fmla="*/ 973667 h 2616200"/>
              <a:gd name="connsiteX11" fmla="*/ 3285067 w 3843867"/>
              <a:gd name="connsiteY11" fmla="*/ 1320800 h 2616200"/>
              <a:gd name="connsiteX12" fmla="*/ 3801533 w 3843867"/>
              <a:gd name="connsiteY12" fmla="*/ 1718733 h 2616200"/>
              <a:gd name="connsiteX13" fmla="*/ 3818467 w 3843867"/>
              <a:gd name="connsiteY13" fmla="*/ 1811867 h 2616200"/>
              <a:gd name="connsiteX14" fmla="*/ 3843867 w 3843867"/>
              <a:gd name="connsiteY14" fmla="*/ 1871133 h 2616200"/>
              <a:gd name="connsiteX15" fmla="*/ 2946400 w 3843867"/>
              <a:gd name="connsiteY15" fmla="*/ 2616200 h 2616200"/>
              <a:gd name="connsiteX16" fmla="*/ 0 w 3843867"/>
              <a:gd name="connsiteY16" fmla="*/ 1032933 h 2616200"/>
              <a:gd name="connsiteX0" fmla="*/ 0 w 3843867"/>
              <a:gd name="connsiteY0" fmla="*/ 994833 h 2616200"/>
              <a:gd name="connsiteX1" fmla="*/ 338667 w 3843867"/>
              <a:gd name="connsiteY1" fmla="*/ 770467 h 2616200"/>
              <a:gd name="connsiteX2" fmla="*/ 474133 w 3843867"/>
              <a:gd name="connsiteY2" fmla="*/ 821267 h 2616200"/>
              <a:gd name="connsiteX3" fmla="*/ 524933 w 3843867"/>
              <a:gd name="connsiteY3" fmla="*/ 762000 h 2616200"/>
              <a:gd name="connsiteX4" fmla="*/ 635000 w 3843867"/>
              <a:gd name="connsiteY4" fmla="*/ 778933 h 2616200"/>
              <a:gd name="connsiteX5" fmla="*/ 1126067 w 3843867"/>
              <a:gd name="connsiteY5" fmla="*/ 0 h 2616200"/>
              <a:gd name="connsiteX6" fmla="*/ 1684867 w 3843867"/>
              <a:gd name="connsiteY6" fmla="*/ 177800 h 2616200"/>
              <a:gd name="connsiteX7" fmla="*/ 2023533 w 3843867"/>
              <a:gd name="connsiteY7" fmla="*/ 304800 h 2616200"/>
              <a:gd name="connsiteX8" fmla="*/ 2269067 w 3843867"/>
              <a:gd name="connsiteY8" fmla="*/ 440267 h 2616200"/>
              <a:gd name="connsiteX9" fmla="*/ 2599267 w 3843867"/>
              <a:gd name="connsiteY9" fmla="*/ 728133 h 2616200"/>
              <a:gd name="connsiteX10" fmla="*/ 2937933 w 3843867"/>
              <a:gd name="connsiteY10" fmla="*/ 973667 h 2616200"/>
              <a:gd name="connsiteX11" fmla="*/ 3285067 w 3843867"/>
              <a:gd name="connsiteY11" fmla="*/ 1320800 h 2616200"/>
              <a:gd name="connsiteX12" fmla="*/ 3801533 w 3843867"/>
              <a:gd name="connsiteY12" fmla="*/ 1718733 h 2616200"/>
              <a:gd name="connsiteX13" fmla="*/ 3818467 w 3843867"/>
              <a:gd name="connsiteY13" fmla="*/ 1811867 h 2616200"/>
              <a:gd name="connsiteX14" fmla="*/ 3843867 w 3843867"/>
              <a:gd name="connsiteY14" fmla="*/ 1871133 h 2616200"/>
              <a:gd name="connsiteX15" fmla="*/ 2946400 w 3843867"/>
              <a:gd name="connsiteY15" fmla="*/ 2616200 h 2616200"/>
              <a:gd name="connsiteX16" fmla="*/ 0 w 3843867"/>
              <a:gd name="connsiteY16" fmla="*/ 994833 h 2616200"/>
              <a:gd name="connsiteX0" fmla="*/ 0 w 3843867"/>
              <a:gd name="connsiteY0" fmla="*/ 986520 h 2607887"/>
              <a:gd name="connsiteX1" fmla="*/ 338667 w 3843867"/>
              <a:gd name="connsiteY1" fmla="*/ 762154 h 2607887"/>
              <a:gd name="connsiteX2" fmla="*/ 474133 w 3843867"/>
              <a:gd name="connsiteY2" fmla="*/ 812954 h 2607887"/>
              <a:gd name="connsiteX3" fmla="*/ 524933 w 3843867"/>
              <a:gd name="connsiteY3" fmla="*/ 753687 h 2607887"/>
              <a:gd name="connsiteX4" fmla="*/ 635000 w 3843867"/>
              <a:gd name="connsiteY4" fmla="*/ 770620 h 2607887"/>
              <a:gd name="connsiteX5" fmla="*/ 1217507 w 3843867"/>
              <a:gd name="connsiteY5" fmla="*/ 0 h 2607887"/>
              <a:gd name="connsiteX6" fmla="*/ 1684867 w 3843867"/>
              <a:gd name="connsiteY6" fmla="*/ 169487 h 2607887"/>
              <a:gd name="connsiteX7" fmla="*/ 2023533 w 3843867"/>
              <a:gd name="connsiteY7" fmla="*/ 296487 h 2607887"/>
              <a:gd name="connsiteX8" fmla="*/ 2269067 w 3843867"/>
              <a:gd name="connsiteY8" fmla="*/ 431954 h 2607887"/>
              <a:gd name="connsiteX9" fmla="*/ 2599267 w 3843867"/>
              <a:gd name="connsiteY9" fmla="*/ 719820 h 2607887"/>
              <a:gd name="connsiteX10" fmla="*/ 2937933 w 3843867"/>
              <a:gd name="connsiteY10" fmla="*/ 965354 h 2607887"/>
              <a:gd name="connsiteX11" fmla="*/ 3285067 w 3843867"/>
              <a:gd name="connsiteY11" fmla="*/ 1312487 h 2607887"/>
              <a:gd name="connsiteX12" fmla="*/ 3801533 w 3843867"/>
              <a:gd name="connsiteY12" fmla="*/ 1710420 h 2607887"/>
              <a:gd name="connsiteX13" fmla="*/ 3818467 w 3843867"/>
              <a:gd name="connsiteY13" fmla="*/ 1803554 h 2607887"/>
              <a:gd name="connsiteX14" fmla="*/ 3843867 w 3843867"/>
              <a:gd name="connsiteY14" fmla="*/ 1862820 h 2607887"/>
              <a:gd name="connsiteX15" fmla="*/ 2946400 w 3843867"/>
              <a:gd name="connsiteY15" fmla="*/ 2607887 h 2607887"/>
              <a:gd name="connsiteX16" fmla="*/ 0 w 3843867"/>
              <a:gd name="connsiteY16" fmla="*/ 986520 h 2607887"/>
              <a:gd name="connsiteX0" fmla="*/ 0 w 3843867"/>
              <a:gd name="connsiteY0" fmla="*/ 986520 h 2607887"/>
              <a:gd name="connsiteX1" fmla="*/ 338667 w 3843867"/>
              <a:gd name="connsiteY1" fmla="*/ 762154 h 2607887"/>
              <a:gd name="connsiteX2" fmla="*/ 474133 w 3843867"/>
              <a:gd name="connsiteY2" fmla="*/ 812954 h 2607887"/>
              <a:gd name="connsiteX3" fmla="*/ 524933 w 3843867"/>
              <a:gd name="connsiteY3" fmla="*/ 753687 h 2607887"/>
              <a:gd name="connsiteX4" fmla="*/ 709814 w 3843867"/>
              <a:gd name="connsiteY4" fmla="*/ 803871 h 2607887"/>
              <a:gd name="connsiteX5" fmla="*/ 1217507 w 3843867"/>
              <a:gd name="connsiteY5" fmla="*/ 0 h 2607887"/>
              <a:gd name="connsiteX6" fmla="*/ 1684867 w 3843867"/>
              <a:gd name="connsiteY6" fmla="*/ 169487 h 2607887"/>
              <a:gd name="connsiteX7" fmla="*/ 2023533 w 3843867"/>
              <a:gd name="connsiteY7" fmla="*/ 296487 h 2607887"/>
              <a:gd name="connsiteX8" fmla="*/ 2269067 w 3843867"/>
              <a:gd name="connsiteY8" fmla="*/ 431954 h 2607887"/>
              <a:gd name="connsiteX9" fmla="*/ 2599267 w 3843867"/>
              <a:gd name="connsiteY9" fmla="*/ 719820 h 2607887"/>
              <a:gd name="connsiteX10" fmla="*/ 2937933 w 3843867"/>
              <a:gd name="connsiteY10" fmla="*/ 965354 h 2607887"/>
              <a:gd name="connsiteX11" fmla="*/ 3285067 w 3843867"/>
              <a:gd name="connsiteY11" fmla="*/ 1312487 h 2607887"/>
              <a:gd name="connsiteX12" fmla="*/ 3801533 w 3843867"/>
              <a:gd name="connsiteY12" fmla="*/ 1710420 h 2607887"/>
              <a:gd name="connsiteX13" fmla="*/ 3818467 w 3843867"/>
              <a:gd name="connsiteY13" fmla="*/ 1803554 h 2607887"/>
              <a:gd name="connsiteX14" fmla="*/ 3843867 w 3843867"/>
              <a:gd name="connsiteY14" fmla="*/ 1862820 h 2607887"/>
              <a:gd name="connsiteX15" fmla="*/ 2946400 w 3843867"/>
              <a:gd name="connsiteY15" fmla="*/ 2607887 h 2607887"/>
              <a:gd name="connsiteX16" fmla="*/ 0 w 3843867"/>
              <a:gd name="connsiteY16" fmla="*/ 986520 h 2607887"/>
              <a:gd name="connsiteX0" fmla="*/ 0 w 3785678"/>
              <a:gd name="connsiteY0" fmla="*/ 986520 h 2607887"/>
              <a:gd name="connsiteX1" fmla="*/ 280478 w 3785678"/>
              <a:gd name="connsiteY1" fmla="*/ 762154 h 2607887"/>
              <a:gd name="connsiteX2" fmla="*/ 415944 w 3785678"/>
              <a:gd name="connsiteY2" fmla="*/ 812954 h 2607887"/>
              <a:gd name="connsiteX3" fmla="*/ 466744 w 3785678"/>
              <a:gd name="connsiteY3" fmla="*/ 753687 h 2607887"/>
              <a:gd name="connsiteX4" fmla="*/ 651625 w 3785678"/>
              <a:gd name="connsiteY4" fmla="*/ 803871 h 2607887"/>
              <a:gd name="connsiteX5" fmla="*/ 1159318 w 3785678"/>
              <a:gd name="connsiteY5" fmla="*/ 0 h 2607887"/>
              <a:gd name="connsiteX6" fmla="*/ 1626678 w 3785678"/>
              <a:gd name="connsiteY6" fmla="*/ 169487 h 2607887"/>
              <a:gd name="connsiteX7" fmla="*/ 1965344 w 3785678"/>
              <a:gd name="connsiteY7" fmla="*/ 296487 h 2607887"/>
              <a:gd name="connsiteX8" fmla="*/ 2210878 w 3785678"/>
              <a:gd name="connsiteY8" fmla="*/ 431954 h 2607887"/>
              <a:gd name="connsiteX9" fmla="*/ 2541078 w 3785678"/>
              <a:gd name="connsiteY9" fmla="*/ 719820 h 2607887"/>
              <a:gd name="connsiteX10" fmla="*/ 2879744 w 3785678"/>
              <a:gd name="connsiteY10" fmla="*/ 965354 h 2607887"/>
              <a:gd name="connsiteX11" fmla="*/ 3226878 w 3785678"/>
              <a:gd name="connsiteY11" fmla="*/ 1312487 h 2607887"/>
              <a:gd name="connsiteX12" fmla="*/ 3743344 w 3785678"/>
              <a:gd name="connsiteY12" fmla="*/ 1710420 h 2607887"/>
              <a:gd name="connsiteX13" fmla="*/ 3760278 w 3785678"/>
              <a:gd name="connsiteY13" fmla="*/ 1803554 h 2607887"/>
              <a:gd name="connsiteX14" fmla="*/ 3785678 w 3785678"/>
              <a:gd name="connsiteY14" fmla="*/ 1862820 h 2607887"/>
              <a:gd name="connsiteX15" fmla="*/ 2888211 w 3785678"/>
              <a:gd name="connsiteY15" fmla="*/ 2607887 h 2607887"/>
              <a:gd name="connsiteX16" fmla="*/ 0 w 3785678"/>
              <a:gd name="connsiteY16" fmla="*/ 986520 h 2607887"/>
              <a:gd name="connsiteX0" fmla="*/ 0 w 3785678"/>
              <a:gd name="connsiteY0" fmla="*/ 986520 h 2607887"/>
              <a:gd name="connsiteX1" fmla="*/ 280478 w 3785678"/>
              <a:gd name="connsiteY1" fmla="*/ 762154 h 2607887"/>
              <a:gd name="connsiteX2" fmla="*/ 415944 w 3785678"/>
              <a:gd name="connsiteY2" fmla="*/ 812954 h 2607887"/>
              <a:gd name="connsiteX3" fmla="*/ 533246 w 3785678"/>
              <a:gd name="connsiteY3" fmla="*/ 762000 h 2607887"/>
              <a:gd name="connsiteX4" fmla="*/ 651625 w 3785678"/>
              <a:gd name="connsiteY4" fmla="*/ 803871 h 2607887"/>
              <a:gd name="connsiteX5" fmla="*/ 1159318 w 3785678"/>
              <a:gd name="connsiteY5" fmla="*/ 0 h 2607887"/>
              <a:gd name="connsiteX6" fmla="*/ 1626678 w 3785678"/>
              <a:gd name="connsiteY6" fmla="*/ 169487 h 2607887"/>
              <a:gd name="connsiteX7" fmla="*/ 1965344 w 3785678"/>
              <a:gd name="connsiteY7" fmla="*/ 296487 h 2607887"/>
              <a:gd name="connsiteX8" fmla="*/ 2210878 w 3785678"/>
              <a:gd name="connsiteY8" fmla="*/ 431954 h 2607887"/>
              <a:gd name="connsiteX9" fmla="*/ 2541078 w 3785678"/>
              <a:gd name="connsiteY9" fmla="*/ 719820 h 2607887"/>
              <a:gd name="connsiteX10" fmla="*/ 2879744 w 3785678"/>
              <a:gd name="connsiteY10" fmla="*/ 965354 h 2607887"/>
              <a:gd name="connsiteX11" fmla="*/ 3226878 w 3785678"/>
              <a:gd name="connsiteY11" fmla="*/ 1312487 h 2607887"/>
              <a:gd name="connsiteX12" fmla="*/ 3743344 w 3785678"/>
              <a:gd name="connsiteY12" fmla="*/ 1710420 h 2607887"/>
              <a:gd name="connsiteX13" fmla="*/ 3760278 w 3785678"/>
              <a:gd name="connsiteY13" fmla="*/ 1803554 h 2607887"/>
              <a:gd name="connsiteX14" fmla="*/ 3785678 w 3785678"/>
              <a:gd name="connsiteY14" fmla="*/ 1862820 h 2607887"/>
              <a:gd name="connsiteX15" fmla="*/ 2888211 w 3785678"/>
              <a:gd name="connsiteY15" fmla="*/ 2607887 h 2607887"/>
              <a:gd name="connsiteX16" fmla="*/ 0 w 3785678"/>
              <a:gd name="connsiteY16" fmla="*/ 986520 h 2607887"/>
              <a:gd name="connsiteX0" fmla="*/ 0 w 3785678"/>
              <a:gd name="connsiteY0" fmla="*/ 986520 h 2607887"/>
              <a:gd name="connsiteX1" fmla="*/ 280478 w 3785678"/>
              <a:gd name="connsiteY1" fmla="*/ 762154 h 2607887"/>
              <a:gd name="connsiteX2" fmla="*/ 465820 w 3785678"/>
              <a:gd name="connsiteY2" fmla="*/ 804642 h 2607887"/>
              <a:gd name="connsiteX3" fmla="*/ 533246 w 3785678"/>
              <a:gd name="connsiteY3" fmla="*/ 762000 h 2607887"/>
              <a:gd name="connsiteX4" fmla="*/ 651625 w 3785678"/>
              <a:gd name="connsiteY4" fmla="*/ 803871 h 2607887"/>
              <a:gd name="connsiteX5" fmla="*/ 1159318 w 3785678"/>
              <a:gd name="connsiteY5" fmla="*/ 0 h 2607887"/>
              <a:gd name="connsiteX6" fmla="*/ 1626678 w 3785678"/>
              <a:gd name="connsiteY6" fmla="*/ 169487 h 2607887"/>
              <a:gd name="connsiteX7" fmla="*/ 1965344 w 3785678"/>
              <a:gd name="connsiteY7" fmla="*/ 296487 h 2607887"/>
              <a:gd name="connsiteX8" fmla="*/ 2210878 w 3785678"/>
              <a:gd name="connsiteY8" fmla="*/ 431954 h 2607887"/>
              <a:gd name="connsiteX9" fmla="*/ 2541078 w 3785678"/>
              <a:gd name="connsiteY9" fmla="*/ 719820 h 2607887"/>
              <a:gd name="connsiteX10" fmla="*/ 2879744 w 3785678"/>
              <a:gd name="connsiteY10" fmla="*/ 965354 h 2607887"/>
              <a:gd name="connsiteX11" fmla="*/ 3226878 w 3785678"/>
              <a:gd name="connsiteY11" fmla="*/ 1312487 h 2607887"/>
              <a:gd name="connsiteX12" fmla="*/ 3743344 w 3785678"/>
              <a:gd name="connsiteY12" fmla="*/ 1710420 h 2607887"/>
              <a:gd name="connsiteX13" fmla="*/ 3760278 w 3785678"/>
              <a:gd name="connsiteY13" fmla="*/ 1803554 h 2607887"/>
              <a:gd name="connsiteX14" fmla="*/ 3785678 w 3785678"/>
              <a:gd name="connsiteY14" fmla="*/ 1862820 h 2607887"/>
              <a:gd name="connsiteX15" fmla="*/ 2888211 w 3785678"/>
              <a:gd name="connsiteY15" fmla="*/ 2607887 h 2607887"/>
              <a:gd name="connsiteX16" fmla="*/ 0 w 3785678"/>
              <a:gd name="connsiteY16" fmla="*/ 986520 h 2607887"/>
              <a:gd name="connsiteX0" fmla="*/ 0 w 3785678"/>
              <a:gd name="connsiteY0" fmla="*/ 986520 h 2607887"/>
              <a:gd name="connsiteX1" fmla="*/ 288791 w 3785678"/>
              <a:gd name="connsiteY1" fmla="*/ 762154 h 2607887"/>
              <a:gd name="connsiteX2" fmla="*/ 465820 w 3785678"/>
              <a:gd name="connsiteY2" fmla="*/ 804642 h 2607887"/>
              <a:gd name="connsiteX3" fmla="*/ 533246 w 3785678"/>
              <a:gd name="connsiteY3" fmla="*/ 762000 h 2607887"/>
              <a:gd name="connsiteX4" fmla="*/ 651625 w 3785678"/>
              <a:gd name="connsiteY4" fmla="*/ 803871 h 2607887"/>
              <a:gd name="connsiteX5" fmla="*/ 1159318 w 3785678"/>
              <a:gd name="connsiteY5" fmla="*/ 0 h 2607887"/>
              <a:gd name="connsiteX6" fmla="*/ 1626678 w 3785678"/>
              <a:gd name="connsiteY6" fmla="*/ 169487 h 2607887"/>
              <a:gd name="connsiteX7" fmla="*/ 1965344 w 3785678"/>
              <a:gd name="connsiteY7" fmla="*/ 296487 h 2607887"/>
              <a:gd name="connsiteX8" fmla="*/ 2210878 w 3785678"/>
              <a:gd name="connsiteY8" fmla="*/ 431954 h 2607887"/>
              <a:gd name="connsiteX9" fmla="*/ 2541078 w 3785678"/>
              <a:gd name="connsiteY9" fmla="*/ 719820 h 2607887"/>
              <a:gd name="connsiteX10" fmla="*/ 2879744 w 3785678"/>
              <a:gd name="connsiteY10" fmla="*/ 965354 h 2607887"/>
              <a:gd name="connsiteX11" fmla="*/ 3226878 w 3785678"/>
              <a:gd name="connsiteY11" fmla="*/ 1312487 h 2607887"/>
              <a:gd name="connsiteX12" fmla="*/ 3743344 w 3785678"/>
              <a:gd name="connsiteY12" fmla="*/ 1710420 h 2607887"/>
              <a:gd name="connsiteX13" fmla="*/ 3760278 w 3785678"/>
              <a:gd name="connsiteY13" fmla="*/ 1803554 h 2607887"/>
              <a:gd name="connsiteX14" fmla="*/ 3785678 w 3785678"/>
              <a:gd name="connsiteY14" fmla="*/ 1862820 h 2607887"/>
              <a:gd name="connsiteX15" fmla="*/ 2888211 w 3785678"/>
              <a:gd name="connsiteY15" fmla="*/ 2607887 h 2607887"/>
              <a:gd name="connsiteX16" fmla="*/ 0 w 3785678"/>
              <a:gd name="connsiteY16" fmla="*/ 986520 h 2607887"/>
              <a:gd name="connsiteX0" fmla="*/ 0 w 3785678"/>
              <a:gd name="connsiteY0" fmla="*/ 986520 h 2632825"/>
              <a:gd name="connsiteX1" fmla="*/ 288791 w 3785678"/>
              <a:gd name="connsiteY1" fmla="*/ 762154 h 2632825"/>
              <a:gd name="connsiteX2" fmla="*/ 465820 w 3785678"/>
              <a:gd name="connsiteY2" fmla="*/ 804642 h 2632825"/>
              <a:gd name="connsiteX3" fmla="*/ 533246 w 3785678"/>
              <a:gd name="connsiteY3" fmla="*/ 762000 h 2632825"/>
              <a:gd name="connsiteX4" fmla="*/ 651625 w 3785678"/>
              <a:gd name="connsiteY4" fmla="*/ 803871 h 2632825"/>
              <a:gd name="connsiteX5" fmla="*/ 1159318 w 3785678"/>
              <a:gd name="connsiteY5" fmla="*/ 0 h 2632825"/>
              <a:gd name="connsiteX6" fmla="*/ 1626678 w 3785678"/>
              <a:gd name="connsiteY6" fmla="*/ 169487 h 2632825"/>
              <a:gd name="connsiteX7" fmla="*/ 1965344 w 3785678"/>
              <a:gd name="connsiteY7" fmla="*/ 296487 h 2632825"/>
              <a:gd name="connsiteX8" fmla="*/ 2210878 w 3785678"/>
              <a:gd name="connsiteY8" fmla="*/ 431954 h 2632825"/>
              <a:gd name="connsiteX9" fmla="*/ 2541078 w 3785678"/>
              <a:gd name="connsiteY9" fmla="*/ 719820 h 2632825"/>
              <a:gd name="connsiteX10" fmla="*/ 2879744 w 3785678"/>
              <a:gd name="connsiteY10" fmla="*/ 965354 h 2632825"/>
              <a:gd name="connsiteX11" fmla="*/ 3226878 w 3785678"/>
              <a:gd name="connsiteY11" fmla="*/ 1312487 h 2632825"/>
              <a:gd name="connsiteX12" fmla="*/ 3743344 w 3785678"/>
              <a:gd name="connsiteY12" fmla="*/ 1710420 h 2632825"/>
              <a:gd name="connsiteX13" fmla="*/ 3760278 w 3785678"/>
              <a:gd name="connsiteY13" fmla="*/ 1803554 h 2632825"/>
              <a:gd name="connsiteX14" fmla="*/ 3785678 w 3785678"/>
              <a:gd name="connsiteY14" fmla="*/ 1862820 h 2632825"/>
              <a:gd name="connsiteX15" fmla="*/ 2863273 w 3785678"/>
              <a:gd name="connsiteY15" fmla="*/ 2632825 h 2632825"/>
              <a:gd name="connsiteX16" fmla="*/ 0 w 3785678"/>
              <a:gd name="connsiteY16" fmla="*/ 986520 h 2632825"/>
              <a:gd name="connsiteX0" fmla="*/ 0 w 3802304"/>
              <a:gd name="connsiteY0" fmla="*/ 1003145 h 2632825"/>
              <a:gd name="connsiteX1" fmla="*/ 305417 w 3802304"/>
              <a:gd name="connsiteY1" fmla="*/ 762154 h 2632825"/>
              <a:gd name="connsiteX2" fmla="*/ 482446 w 3802304"/>
              <a:gd name="connsiteY2" fmla="*/ 804642 h 2632825"/>
              <a:gd name="connsiteX3" fmla="*/ 549872 w 3802304"/>
              <a:gd name="connsiteY3" fmla="*/ 762000 h 2632825"/>
              <a:gd name="connsiteX4" fmla="*/ 668251 w 3802304"/>
              <a:gd name="connsiteY4" fmla="*/ 803871 h 2632825"/>
              <a:gd name="connsiteX5" fmla="*/ 1175944 w 3802304"/>
              <a:gd name="connsiteY5" fmla="*/ 0 h 2632825"/>
              <a:gd name="connsiteX6" fmla="*/ 1643304 w 3802304"/>
              <a:gd name="connsiteY6" fmla="*/ 169487 h 2632825"/>
              <a:gd name="connsiteX7" fmla="*/ 1981970 w 3802304"/>
              <a:gd name="connsiteY7" fmla="*/ 296487 h 2632825"/>
              <a:gd name="connsiteX8" fmla="*/ 2227504 w 3802304"/>
              <a:gd name="connsiteY8" fmla="*/ 431954 h 2632825"/>
              <a:gd name="connsiteX9" fmla="*/ 2557704 w 3802304"/>
              <a:gd name="connsiteY9" fmla="*/ 719820 h 2632825"/>
              <a:gd name="connsiteX10" fmla="*/ 2896370 w 3802304"/>
              <a:gd name="connsiteY10" fmla="*/ 965354 h 2632825"/>
              <a:gd name="connsiteX11" fmla="*/ 3243504 w 3802304"/>
              <a:gd name="connsiteY11" fmla="*/ 1312487 h 2632825"/>
              <a:gd name="connsiteX12" fmla="*/ 3759970 w 3802304"/>
              <a:gd name="connsiteY12" fmla="*/ 1710420 h 2632825"/>
              <a:gd name="connsiteX13" fmla="*/ 3776904 w 3802304"/>
              <a:gd name="connsiteY13" fmla="*/ 1803554 h 2632825"/>
              <a:gd name="connsiteX14" fmla="*/ 3802304 w 3802304"/>
              <a:gd name="connsiteY14" fmla="*/ 1862820 h 2632825"/>
              <a:gd name="connsiteX15" fmla="*/ 2879899 w 3802304"/>
              <a:gd name="connsiteY15" fmla="*/ 2632825 h 2632825"/>
              <a:gd name="connsiteX16" fmla="*/ 0 w 3802304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68251 w 3785678"/>
              <a:gd name="connsiteY4" fmla="*/ 803871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43504 w 3785678"/>
              <a:gd name="connsiteY11" fmla="*/ 1312487 h 2632825"/>
              <a:gd name="connsiteX12" fmla="*/ 3759970 w 3785678"/>
              <a:gd name="connsiteY12" fmla="*/ 1710420 h 2632825"/>
              <a:gd name="connsiteX13" fmla="*/ 3776904 w 3785678"/>
              <a:gd name="connsiteY13" fmla="*/ 1803554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68251 w 3785678"/>
              <a:gd name="connsiteY4" fmla="*/ 803871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43504 w 3785678"/>
              <a:gd name="connsiteY11" fmla="*/ 1312487 h 2632825"/>
              <a:gd name="connsiteX12" fmla="*/ 3759970 w 3785678"/>
              <a:gd name="connsiteY12" fmla="*/ 1710420 h 2632825"/>
              <a:gd name="connsiteX13" fmla="*/ 3735340 w 3785678"/>
              <a:gd name="connsiteY13" fmla="*/ 1845118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68251 w 3785678"/>
              <a:gd name="connsiteY4" fmla="*/ 803871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43504 w 3785678"/>
              <a:gd name="connsiteY11" fmla="*/ 1312487 h 2632825"/>
              <a:gd name="connsiteX12" fmla="*/ 3759970 w 3785678"/>
              <a:gd name="connsiteY12" fmla="*/ 1710420 h 2632825"/>
              <a:gd name="connsiteX13" fmla="*/ 3727027 w 3785678"/>
              <a:gd name="connsiteY13" fmla="*/ 1803554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68251 w 3785678"/>
              <a:gd name="connsiteY4" fmla="*/ 803871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43504 w 3785678"/>
              <a:gd name="connsiteY11" fmla="*/ 1312487 h 2632825"/>
              <a:gd name="connsiteX12" fmla="*/ 3759970 w 3785678"/>
              <a:gd name="connsiteY12" fmla="*/ 1710420 h 2632825"/>
              <a:gd name="connsiteX13" fmla="*/ 3743652 w 3785678"/>
              <a:gd name="connsiteY13" fmla="*/ 1811866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68251 w 3785678"/>
              <a:gd name="connsiteY4" fmla="*/ 803871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43504 w 3785678"/>
              <a:gd name="connsiteY11" fmla="*/ 1312487 h 2632825"/>
              <a:gd name="connsiteX12" fmla="*/ 3759970 w 3785678"/>
              <a:gd name="connsiteY12" fmla="*/ 1710420 h 2632825"/>
              <a:gd name="connsiteX13" fmla="*/ 3760277 w 3785678"/>
              <a:gd name="connsiteY13" fmla="*/ 1795241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43313 w 3785678"/>
              <a:gd name="connsiteY4" fmla="*/ 778933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43504 w 3785678"/>
              <a:gd name="connsiteY11" fmla="*/ 1312487 h 2632825"/>
              <a:gd name="connsiteX12" fmla="*/ 3759970 w 3785678"/>
              <a:gd name="connsiteY12" fmla="*/ 1710420 h 2632825"/>
              <a:gd name="connsiteX13" fmla="*/ 3760277 w 3785678"/>
              <a:gd name="connsiteY13" fmla="*/ 1795241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43313 w 3785678"/>
              <a:gd name="connsiteY4" fmla="*/ 778933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43504 w 3785678"/>
              <a:gd name="connsiteY11" fmla="*/ 1312487 h 2632825"/>
              <a:gd name="connsiteX12" fmla="*/ 3759970 w 3785678"/>
              <a:gd name="connsiteY12" fmla="*/ 1710420 h 2632825"/>
              <a:gd name="connsiteX13" fmla="*/ 3737132 w 3785678"/>
              <a:gd name="connsiteY13" fmla="*/ 1795241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43313 w 3785678"/>
              <a:gd name="connsiteY4" fmla="*/ 778933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43504 w 3785678"/>
              <a:gd name="connsiteY11" fmla="*/ 1312487 h 2632825"/>
              <a:gd name="connsiteX12" fmla="*/ 3754184 w 3785678"/>
              <a:gd name="connsiteY12" fmla="*/ 1687745 h 2632825"/>
              <a:gd name="connsiteX13" fmla="*/ 3737132 w 3785678"/>
              <a:gd name="connsiteY13" fmla="*/ 1795241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43313 w 3785678"/>
              <a:gd name="connsiteY4" fmla="*/ 778933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55077 w 3785678"/>
              <a:gd name="connsiteY11" fmla="*/ 1267137 h 2632825"/>
              <a:gd name="connsiteX12" fmla="*/ 3754184 w 3785678"/>
              <a:gd name="connsiteY12" fmla="*/ 1687745 h 2632825"/>
              <a:gd name="connsiteX13" fmla="*/ 3737132 w 3785678"/>
              <a:gd name="connsiteY13" fmla="*/ 1795241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43313 w 3785678"/>
              <a:gd name="connsiteY4" fmla="*/ 778933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609781 w 3785678"/>
              <a:gd name="connsiteY9" fmla="*/ 708482 h 2632825"/>
              <a:gd name="connsiteX10" fmla="*/ 2896370 w 3785678"/>
              <a:gd name="connsiteY10" fmla="*/ 965354 h 2632825"/>
              <a:gd name="connsiteX11" fmla="*/ 3255077 w 3785678"/>
              <a:gd name="connsiteY11" fmla="*/ 1267137 h 2632825"/>
              <a:gd name="connsiteX12" fmla="*/ 3754184 w 3785678"/>
              <a:gd name="connsiteY12" fmla="*/ 1687745 h 2632825"/>
              <a:gd name="connsiteX13" fmla="*/ 3737132 w 3785678"/>
              <a:gd name="connsiteY13" fmla="*/ 1795241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814610"/>
              <a:gd name="connsiteY0" fmla="*/ 980470 h 2632825"/>
              <a:gd name="connsiteX1" fmla="*/ 334349 w 3814610"/>
              <a:gd name="connsiteY1" fmla="*/ 762154 h 2632825"/>
              <a:gd name="connsiteX2" fmla="*/ 511378 w 3814610"/>
              <a:gd name="connsiteY2" fmla="*/ 804642 h 2632825"/>
              <a:gd name="connsiteX3" fmla="*/ 578804 w 3814610"/>
              <a:gd name="connsiteY3" fmla="*/ 762000 h 2632825"/>
              <a:gd name="connsiteX4" fmla="*/ 672245 w 3814610"/>
              <a:gd name="connsiteY4" fmla="*/ 778933 h 2632825"/>
              <a:gd name="connsiteX5" fmla="*/ 1204876 w 3814610"/>
              <a:gd name="connsiteY5" fmla="*/ 0 h 2632825"/>
              <a:gd name="connsiteX6" fmla="*/ 1672236 w 3814610"/>
              <a:gd name="connsiteY6" fmla="*/ 169487 h 2632825"/>
              <a:gd name="connsiteX7" fmla="*/ 2010902 w 3814610"/>
              <a:gd name="connsiteY7" fmla="*/ 296487 h 2632825"/>
              <a:gd name="connsiteX8" fmla="*/ 2256436 w 3814610"/>
              <a:gd name="connsiteY8" fmla="*/ 431954 h 2632825"/>
              <a:gd name="connsiteX9" fmla="*/ 2638713 w 3814610"/>
              <a:gd name="connsiteY9" fmla="*/ 708482 h 2632825"/>
              <a:gd name="connsiteX10" fmla="*/ 2925302 w 3814610"/>
              <a:gd name="connsiteY10" fmla="*/ 965354 h 2632825"/>
              <a:gd name="connsiteX11" fmla="*/ 3284009 w 3814610"/>
              <a:gd name="connsiteY11" fmla="*/ 1267137 h 2632825"/>
              <a:gd name="connsiteX12" fmla="*/ 3783116 w 3814610"/>
              <a:gd name="connsiteY12" fmla="*/ 1687745 h 2632825"/>
              <a:gd name="connsiteX13" fmla="*/ 3766064 w 3814610"/>
              <a:gd name="connsiteY13" fmla="*/ 1795241 h 2632825"/>
              <a:gd name="connsiteX14" fmla="*/ 3814610 w 3814610"/>
              <a:gd name="connsiteY14" fmla="*/ 1887758 h 2632825"/>
              <a:gd name="connsiteX15" fmla="*/ 2908831 w 3814610"/>
              <a:gd name="connsiteY15" fmla="*/ 2632825 h 2632825"/>
              <a:gd name="connsiteX16" fmla="*/ 0 w 3814610"/>
              <a:gd name="connsiteY16" fmla="*/ 980470 h 2632825"/>
              <a:gd name="connsiteX0" fmla="*/ 0 w 3814610"/>
              <a:gd name="connsiteY0" fmla="*/ 980470 h 2632825"/>
              <a:gd name="connsiteX1" fmla="*/ 288058 w 3814610"/>
              <a:gd name="connsiteY1" fmla="*/ 716805 h 2632825"/>
              <a:gd name="connsiteX2" fmla="*/ 511378 w 3814610"/>
              <a:gd name="connsiteY2" fmla="*/ 804642 h 2632825"/>
              <a:gd name="connsiteX3" fmla="*/ 578804 w 3814610"/>
              <a:gd name="connsiteY3" fmla="*/ 762000 h 2632825"/>
              <a:gd name="connsiteX4" fmla="*/ 672245 w 3814610"/>
              <a:gd name="connsiteY4" fmla="*/ 778933 h 2632825"/>
              <a:gd name="connsiteX5" fmla="*/ 1204876 w 3814610"/>
              <a:gd name="connsiteY5" fmla="*/ 0 h 2632825"/>
              <a:gd name="connsiteX6" fmla="*/ 1672236 w 3814610"/>
              <a:gd name="connsiteY6" fmla="*/ 169487 h 2632825"/>
              <a:gd name="connsiteX7" fmla="*/ 2010902 w 3814610"/>
              <a:gd name="connsiteY7" fmla="*/ 296487 h 2632825"/>
              <a:gd name="connsiteX8" fmla="*/ 2256436 w 3814610"/>
              <a:gd name="connsiteY8" fmla="*/ 431954 h 2632825"/>
              <a:gd name="connsiteX9" fmla="*/ 2638713 w 3814610"/>
              <a:gd name="connsiteY9" fmla="*/ 708482 h 2632825"/>
              <a:gd name="connsiteX10" fmla="*/ 2925302 w 3814610"/>
              <a:gd name="connsiteY10" fmla="*/ 965354 h 2632825"/>
              <a:gd name="connsiteX11" fmla="*/ 3284009 w 3814610"/>
              <a:gd name="connsiteY11" fmla="*/ 1267137 h 2632825"/>
              <a:gd name="connsiteX12" fmla="*/ 3783116 w 3814610"/>
              <a:gd name="connsiteY12" fmla="*/ 1687745 h 2632825"/>
              <a:gd name="connsiteX13" fmla="*/ 3766064 w 3814610"/>
              <a:gd name="connsiteY13" fmla="*/ 1795241 h 2632825"/>
              <a:gd name="connsiteX14" fmla="*/ 3814610 w 3814610"/>
              <a:gd name="connsiteY14" fmla="*/ 1887758 h 2632825"/>
              <a:gd name="connsiteX15" fmla="*/ 2908831 w 3814610"/>
              <a:gd name="connsiteY15" fmla="*/ 2632825 h 2632825"/>
              <a:gd name="connsiteX16" fmla="*/ 0 w 3814610"/>
              <a:gd name="connsiteY16" fmla="*/ 980470 h 2632825"/>
              <a:gd name="connsiteX0" fmla="*/ 0 w 3814610"/>
              <a:gd name="connsiteY0" fmla="*/ 980470 h 2632825"/>
              <a:gd name="connsiteX1" fmla="*/ 311202 w 3814610"/>
              <a:gd name="connsiteY1" fmla="*/ 722475 h 2632825"/>
              <a:gd name="connsiteX2" fmla="*/ 511378 w 3814610"/>
              <a:gd name="connsiteY2" fmla="*/ 804642 h 2632825"/>
              <a:gd name="connsiteX3" fmla="*/ 578804 w 3814610"/>
              <a:gd name="connsiteY3" fmla="*/ 762000 h 2632825"/>
              <a:gd name="connsiteX4" fmla="*/ 672245 w 3814610"/>
              <a:gd name="connsiteY4" fmla="*/ 778933 h 2632825"/>
              <a:gd name="connsiteX5" fmla="*/ 1204876 w 3814610"/>
              <a:gd name="connsiteY5" fmla="*/ 0 h 2632825"/>
              <a:gd name="connsiteX6" fmla="*/ 1672236 w 3814610"/>
              <a:gd name="connsiteY6" fmla="*/ 169487 h 2632825"/>
              <a:gd name="connsiteX7" fmla="*/ 2010902 w 3814610"/>
              <a:gd name="connsiteY7" fmla="*/ 296487 h 2632825"/>
              <a:gd name="connsiteX8" fmla="*/ 2256436 w 3814610"/>
              <a:gd name="connsiteY8" fmla="*/ 431954 h 2632825"/>
              <a:gd name="connsiteX9" fmla="*/ 2638713 w 3814610"/>
              <a:gd name="connsiteY9" fmla="*/ 708482 h 2632825"/>
              <a:gd name="connsiteX10" fmla="*/ 2925302 w 3814610"/>
              <a:gd name="connsiteY10" fmla="*/ 965354 h 2632825"/>
              <a:gd name="connsiteX11" fmla="*/ 3284009 w 3814610"/>
              <a:gd name="connsiteY11" fmla="*/ 1267137 h 2632825"/>
              <a:gd name="connsiteX12" fmla="*/ 3783116 w 3814610"/>
              <a:gd name="connsiteY12" fmla="*/ 1687745 h 2632825"/>
              <a:gd name="connsiteX13" fmla="*/ 3766064 w 3814610"/>
              <a:gd name="connsiteY13" fmla="*/ 1795241 h 2632825"/>
              <a:gd name="connsiteX14" fmla="*/ 3814610 w 3814610"/>
              <a:gd name="connsiteY14" fmla="*/ 1887758 h 2632825"/>
              <a:gd name="connsiteX15" fmla="*/ 2908831 w 3814610"/>
              <a:gd name="connsiteY15" fmla="*/ 2632825 h 2632825"/>
              <a:gd name="connsiteX16" fmla="*/ 0 w 3814610"/>
              <a:gd name="connsiteY16" fmla="*/ 980470 h 2632825"/>
              <a:gd name="connsiteX0" fmla="*/ 0 w 3814610"/>
              <a:gd name="connsiteY0" fmla="*/ 980470 h 2632825"/>
              <a:gd name="connsiteX1" fmla="*/ 316988 w 3814610"/>
              <a:gd name="connsiteY1" fmla="*/ 745150 h 2632825"/>
              <a:gd name="connsiteX2" fmla="*/ 511378 w 3814610"/>
              <a:gd name="connsiteY2" fmla="*/ 804642 h 2632825"/>
              <a:gd name="connsiteX3" fmla="*/ 578804 w 3814610"/>
              <a:gd name="connsiteY3" fmla="*/ 762000 h 2632825"/>
              <a:gd name="connsiteX4" fmla="*/ 672245 w 3814610"/>
              <a:gd name="connsiteY4" fmla="*/ 778933 h 2632825"/>
              <a:gd name="connsiteX5" fmla="*/ 1204876 w 3814610"/>
              <a:gd name="connsiteY5" fmla="*/ 0 h 2632825"/>
              <a:gd name="connsiteX6" fmla="*/ 1672236 w 3814610"/>
              <a:gd name="connsiteY6" fmla="*/ 169487 h 2632825"/>
              <a:gd name="connsiteX7" fmla="*/ 2010902 w 3814610"/>
              <a:gd name="connsiteY7" fmla="*/ 296487 h 2632825"/>
              <a:gd name="connsiteX8" fmla="*/ 2256436 w 3814610"/>
              <a:gd name="connsiteY8" fmla="*/ 431954 h 2632825"/>
              <a:gd name="connsiteX9" fmla="*/ 2638713 w 3814610"/>
              <a:gd name="connsiteY9" fmla="*/ 708482 h 2632825"/>
              <a:gd name="connsiteX10" fmla="*/ 2925302 w 3814610"/>
              <a:gd name="connsiteY10" fmla="*/ 965354 h 2632825"/>
              <a:gd name="connsiteX11" fmla="*/ 3284009 w 3814610"/>
              <a:gd name="connsiteY11" fmla="*/ 1267137 h 2632825"/>
              <a:gd name="connsiteX12" fmla="*/ 3783116 w 3814610"/>
              <a:gd name="connsiteY12" fmla="*/ 1687745 h 2632825"/>
              <a:gd name="connsiteX13" fmla="*/ 3766064 w 3814610"/>
              <a:gd name="connsiteY13" fmla="*/ 1795241 h 2632825"/>
              <a:gd name="connsiteX14" fmla="*/ 3814610 w 3814610"/>
              <a:gd name="connsiteY14" fmla="*/ 1887758 h 2632825"/>
              <a:gd name="connsiteX15" fmla="*/ 2908831 w 3814610"/>
              <a:gd name="connsiteY15" fmla="*/ 2632825 h 2632825"/>
              <a:gd name="connsiteX16" fmla="*/ 0 w 3814610"/>
              <a:gd name="connsiteY16" fmla="*/ 980470 h 2632825"/>
              <a:gd name="connsiteX0" fmla="*/ 0 w 3814610"/>
              <a:gd name="connsiteY0" fmla="*/ 980470 h 2632825"/>
              <a:gd name="connsiteX1" fmla="*/ 299629 w 3814610"/>
              <a:gd name="connsiteY1" fmla="*/ 739481 h 2632825"/>
              <a:gd name="connsiteX2" fmla="*/ 511378 w 3814610"/>
              <a:gd name="connsiteY2" fmla="*/ 804642 h 2632825"/>
              <a:gd name="connsiteX3" fmla="*/ 578804 w 3814610"/>
              <a:gd name="connsiteY3" fmla="*/ 762000 h 2632825"/>
              <a:gd name="connsiteX4" fmla="*/ 672245 w 3814610"/>
              <a:gd name="connsiteY4" fmla="*/ 778933 h 2632825"/>
              <a:gd name="connsiteX5" fmla="*/ 1204876 w 3814610"/>
              <a:gd name="connsiteY5" fmla="*/ 0 h 2632825"/>
              <a:gd name="connsiteX6" fmla="*/ 1672236 w 3814610"/>
              <a:gd name="connsiteY6" fmla="*/ 169487 h 2632825"/>
              <a:gd name="connsiteX7" fmla="*/ 2010902 w 3814610"/>
              <a:gd name="connsiteY7" fmla="*/ 296487 h 2632825"/>
              <a:gd name="connsiteX8" fmla="*/ 2256436 w 3814610"/>
              <a:gd name="connsiteY8" fmla="*/ 431954 h 2632825"/>
              <a:gd name="connsiteX9" fmla="*/ 2638713 w 3814610"/>
              <a:gd name="connsiteY9" fmla="*/ 708482 h 2632825"/>
              <a:gd name="connsiteX10" fmla="*/ 2925302 w 3814610"/>
              <a:gd name="connsiteY10" fmla="*/ 965354 h 2632825"/>
              <a:gd name="connsiteX11" fmla="*/ 3284009 w 3814610"/>
              <a:gd name="connsiteY11" fmla="*/ 1267137 h 2632825"/>
              <a:gd name="connsiteX12" fmla="*/ 3783116 w 3814610"/>
              <a:gd name="connsiteY12" fmla="*/ 1687745 h 2632825"/>
              <a:gd name="connsiteX13" fmla="*/ 3766064 w 3814610"/>
              <a:gd name="connsiteY13" fmla="*/ 1795241 h 2632825"/>
              <a:gd name="connsiteX14" fmla="*/ 3814610 w 3814610"/>
              <a:gd name="connsiteY14" fmla="*/ 1887758 h 2632825"/>
              <a:gd name="connsiteX15" fmla="*/ 2908831 w 3814610"/>
              <a:gd name="connsiteY15" fmla="*/ 2632825 h 2632825"/>
              <a:gd name="connsiteX16" fmla="*/ 0 w 3814610"/>
              <a:gd name="connsiteY16" fmla="*/ 980470 h 263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14610" h="2632825">
                <a:moveTo>
                  <a:pt x="0" y="980470"/>
                </a:moveTo>
                <a:lnTo>
                  <a:pt x="299629" y="739481"/>
                </a:lnTo>
                <a:lnTo>
                  <a:pt x="511378" y="804642"/>
                </a:lnTo>
                <a:lnTo>
                  <a:pt x="578804" y="762000"/>
                </a:lnTo>
                <a:lnTo>
                  <a:pt x="672245" y="778933"/>
                </a:lnTo>
                <a:lnTo>
                  <a:pt x="1204876" y="0"/>
                </a:lnTo>
                <a:lnTo>
                  <a:pt x="1672236" y="169487"/>
                </a:lnTo>
                <a:lnTo>
                  <a:pt x="2010902" y="296487"/>
                </a:lnTo>
                <a:lnTo>
                  <a:pt x="2256436" y="431954"/>
                </a:lnTo>
                <a:lnTo>
                  <a:pt x="2638713" y="708482"/>
                </a:lnTo>
                <a:lnTo>
                  <a:pt x="2925302" y="965354"/>
                </a:lnTo>
                <a:lnTo>
                  <a:pt x="3284009" y="1267137"/>
                </a:lnTo>
                <a:lnTo>
                  <a:pt x="3783116" y="1687745"/>
                </a:lnTo>
                <a:cubicBezTo>
                  <a:pt x="3783218" y="1716019"/>
                  <a:pt x="3765962" y="1766967"/>
                  <a:pt x="3766064" y="1795241"/>
                </a:cubicBezTo>
                <a:lnTo>
                  <a:pt x="3814610" y="1887758"/>
                </a:lnTo>
                <a:lnTo>
                  <a:pt x="2908831" y="2632825"/>
                </a:lnTo>
                <a:lnTo>
                  <a:pt x="0" y="980470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/>
          </a:p>
        </p:txBody>
      </p:sp>
      <p:sp>
        <p:nvSpPr>
          <p:cNvPr id="4" name="Kombinationstegning 3"/>
          <p:cNvSpPr/>
          <p:nvPr/>
        </p:nvSpPr>
        <p:spPr>
          <a:xfrm>
            <a:off x="2155085" y="1555650"/>
            <a:ext cx="1408103" cy="877301"/>
          </a:xfrm>
          <a:custGeom>
            <a:avLst/>
            <a:gdLst>
              <a:gd name="connsiteX0" fmla="*/ 848032 w 1408470"/>
              <a:gd name="connsiteY0" fmla="*/ 877529 h 877529"/>
              <a:gd name="connsiteX1" fmla="*/ 1408470 w 1408470"/>
              <a:gd name="connsiteY1" fmla="*/ 420329 h 877529"/>
              <a:gd name="connsiteX2" fmla="*/ 140109 w 1408470"/>
              <a:gd name="connsiteY2" fmla="*/ 0 h 877529"/>
              <a:gd name="connsiteX3" fmla="*/ 0 w 1408470"/>
              <a:gd name="connsiteY3" fmla="*/ 272845 h 877529"/>
              <a:gd name="connsiteX4" fmla="*/ 14748 w 1408470"/>
              <a:gd name="connsiteY4" fmla="*/ 368710 h 877529"/>
              <a:gd name="connsiteX5" fmla="*/ 58993 w 1408470"/>
              <a:gd name="connsiteY5" fmla="*/ 457200 h 877529"/>
              <a:gd name="connsiteX6" fmla="*/ 243348 w 1408470"/>
              <a:gd name="connsiteY6" fmla="*/ 560439 h 877529"/>
              <a:gd name="connsiteX7" fmla="*/ 848032 w 1408470"/>
              <a:gd name="connsiteY7" fmla="*/ 877529 h 87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8470" h="877529">
                <a:moveTo>
                  <a:pt x="848032" y="877529"/>
                </a:moveTo>
                <a:lnTo>
                  <a:pt x="1408470" y="420329"/>
                </a:lnTo>
                <a:lnTo>
                  <a:pt x="140109" y="0"/>
                </a:lnTo>
                <a:lnTo>
                  <a:pt x="0" y="272845"/>
                </a:lnTo>
                <a:lnTo>
                  <a:pt x="14748" y="368710"/>
                </a:lnTo>
                <a:lnTo>
                  <a:pt x="58993" y="457200"/>
                </a:lnTo>
                <a:lnTo>
                  <a:pt x="243348" y="560439"/>
                </a:lnTo>
                <a:lnTo>
                  <a:pt x="848032" y="877529"/>
                </a:lnTo>
                <a:close/>
              </a:path>
            </a:pathLst>
          </a:custGeom>
          <a:solidFill>
            <a:srgbClr val="FFFF00">
              <a:alpha val="25098"/>
            </a:srgbClr>
          </a:solidFill>
          <a:ln w="38100" cap="sq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sp>
        <p:nvSpPr>
          <p:cNvPr id="10" name="Kombinationstegning 9"/>
          <p:cNvSpPr/>
          <p:nvPr/>
        </p:nvSpPr>
        <p:spPr>
          <a:xfrm>
            <a:off x="4854980" y="2040376"/>
            <a:ext cx="744599" cy="471825"/>
          </a:xfrm>
          <a:custGeom>
            <a:avLst/>
            <a:gdLst>
              <a:gd name="connsiteX0" fmla="*/ 818535 w 818535"/>
              <a:gd name="connsiteY0" fmla="*/ 376084 h 634180"/>
              <a:gd name="connsiteX1" fmla="*/ 560438 w 818535"/>
              <a:gd name="connsiteY1" fmla="*/ 634180 h 634180"/>
              <a:gd name="connsiteX2" fmla="*/ 0 w 818535"/>
              <a:gd name="connsiteY2" fmla="*/ 294968 h 634180"/>
              <a:gd name="connsiteX3" fmla="*/ 287593 w 818535"/>
              <a:gd name="connsiteY3" fmla="*/ 0 h 634180"/>
              <a:gd name="connsiteX4" fmla="*/ 818535 w 818535"/>
              <a:gd name="connsiteY4" fmla="*/ 376084 h 634180"/>
              <a:gd name="connsiteX0" fmla="*/ 870154 w 870154"/>
              <a:gd name="connsiteY0" fmla="*/ 331838 h 634180"/>
              <a:gd name="connsiteX1" fmla="*/ 560438 w 870154"/>
              <a:gd name="connsiteY1" fmla="*/ 634180 h 634180"/>
              <a:gd name="connsiteX2" fmla="*/ 0 w 870154"/>
              <a:gd name="connsiteY2" fmla="*/ 294968 h 634180"/>
              <a:gd name="connsiteX3" fmla="*/ 287593 w 870154"/>
              <a:gd name="connsiteY3" fmla="*/ 0 h 634180"/>
              <a:gd name="connsiteX4" fmla="*/ 870154 w 870154"/>
              <a:gd name="connsiteY4" fmla="*/ 331838 h 634180"/>
              <a:gd name="connsiteX0" fmla="*/ 870154 w 870154"/>
              <a:gd name="connsiteY0" fmla="*/ 346587 h 648929"/>
              <a:gd name="connsiteX1" fmla="*/ 560438 w 870154"/>
              <a:gd name="connsiteY1" fmla="*/ 648929 h 648929"/>
              <a:gd name="connsiteX2" fmla="*/ 0 w 870154"/>
              <a:gd name="connsiteY2" fmla="*/ 309717 h 648929"/>
              <a:gd name="connsiteX3" fmla="*/ 265471 w 870154"/>
              <a:gd name="connsiteY3" fmla="*/ 0 h 648929"/>
              <a:gd name="connsiteX4" fmla="*/ 870154 w 870154"/>
              <a:gd name="connsiteY4" fmla="*/ 346587 h 648929"/>
              <a:gd name="connsiteX0" fmla="*/ 892277 w 892277"/>
              <a:gd name="connsiteY0" fmla="*/ 346587 h 648929"/>
              <a:gd name="connsiteX1" fmla="*/ 582561 w 892277"/>
              <a:gd name="connsiteY1" fmla="*/ 648929 h 648929"/>
              <a:gd name="connsiteX2" fmla="*/ 0 w 892277"/>
              <a:gd name="connsiteY2" fmla="*/ 294968 h 648929"/>
              <a:gd name="connsiteX3" fmla="*/ 287594 w 892277"/>
              <a:gd name="connsiteY3" fmla="*/ 0 h 648929"/>
              <a:gd name="connsiteX4" fmla="*/ 892277 w 892277"/>
              <a:gd name="connsiteY4" fmla="*/ 346587 h 648929"/>
              <a:gd name="connsiteX0" fmla="*/ 892277 w 892277"/>
              <a:gd name="connsiteY0" fmla="*/ 346587 h 553065"/>
              <a:gd name="connsiteX1" fmla="*/ 523567 w 892277"/>
              <a:gd name="connsiteY1" fmla="*/ 553065 h 553065"/>
              <a:gd name="connsiteX2" fmla="*/ 0 w 892277"/>
              <a:gd name="connsiteY2" fmla="*/ 294968 h 553065"/>
              <a:gd name="connsiteX3" fmla="*/ 287594 w 892277"/>
              <a:gd name="connsiteY3" fmla="*/ 0 h 553065"/>
              <a:gd name="connsiteX4" fmla="*/ 892277 w 892277"/>
              <a:gd name="connsiteY4" fmla="*/ 346587 h 553065"/>
              <a:gd name="connsiteX0" fmla="*/ 744793 w 744793"/>
              <a:gd name="connsiteY0" fmla="*/ 339213 h 553065"/>
              <a:gd name="connsiteX1" fmla="*/ 523567 w 744793"/>
              <a:gd name="connsiteY1" fmla="*/ 553065 h 553065"/>
              <a:gd name="connsiteX2" fmla="*/ 0 w 744793"/>
              <a:gd name="connsiteY2" fmla="*/ 294968 h 553065"/>
              <a:gd name="connsiteX3" fmla="*/ 287594 w 744793"/>
              <a:gd name="connsiteY3" fmla="*/ 0 h 553065"/>
              <a:gd name="connsiteX4" fmla="*/ 744793 w 744793"/>
              <a:gd name="connsiteY4" fmla="*/ 339213 h 553065"/>
              <a:gd name="connsiteX0" fmla="*/ 744793 w 744793"/>
              <a:gd name="connsiteY0" fmla="*/ 287593 h 501445"/>
              <a:gd name="connsiteX1" fmla="*/ 523567 w 744793"/>
              <a:gd name="connsiteY1" fmla="*/ 501445 h 501445"/>
              <a:gd name="connsiteX2" fmla="*/ 0 w 744793"/>
              <a:gd name="connsiteY2" fmla="*/ 243348 h 501445"/>
              <a:gd name="connsiteX3" fmla="*/ 258097 w 744793"/>
              <a:gd name="connsiteY3" fmla="*/ 0 h 501445"/>
              <a:gd name="connsiteX4" fmla="*/ 744793 w 744793"/>
              <a:gd name="connsiteY4" fmla="*/ 287593 h 501445"/>
              <a:gd name="connsiteX0" fmla="*/ 744793 w 744793"/>
              <a:gd name="connsiteY0" fmla="*/ 258096 h 471948"/>
              <a:gd name="connsiteX1" fmla="*/ 523567 w 744793"/>
              <a:gd name="connsiteY1" fmla="*/ 471948 h 471948"/>
              <a:gd name="connsiteX2" fmla="*/ 0 w 744793"/>
              <a:gd name="connsiteY2" fmla="*/ 213851 h 471948"/>
              <a:gd name="connsiteX3" fmla="*/ 250723 w 744793"/>
              <a:gd name="connsiteY3" fmla="*/ 0 h 471948"/>
              <a:gd name="connsiteX4" fmla="*/ 744793 w 744793"/>
              <a:gd name="connsiteY4" fmla="*/ 258096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793" h="471948">
                <a:moveTo>
                  <a:pt x="744793" y="258096"/>
                </a:moveTo>
                <a:lnTo>
                  <a:pt x="523567" y="471948"/>
                </a:lnTo>
                <a:lnTo>
                  <a:pt x="0" y="213851"/>
                </a:lnTo>
                <a:lnTo>
                  <a:pt x="250723" y="0"/>
                </a:lnTo>
                <a:lnTo>
                  <a:pt x="744793" y="258096"/>
                </a:lnTo>
                <a:close/>
              </a:path>
            </a:pathLst>
          </a:custGeom>
          <a:noFill/>
          <a:ln w="38100" cap="sq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sp>
        <p:nvSpPr>
          <p:cNvPr id="11" name="Kombinationstegning 10"/>
          <p:cNvSpPr/>
          <p:nvPr/>
        </p:nvSpPr>
        <p:spPr>
          <a:xfrm>
            <a:off x="4949178" y="1297619"/>
            <a:ext cx="1408104" cy="1150075"/>
          </a:xfrm>
          <a:custGeom>
            <a:avLst/>
            <a:gdLst>
              <a:gd name="connsiteX0" fmla="*/ 0 w 1408471"/>
              <a:gd name="connsiteY0" fmla="*/ 0 h 1150374"/>
              <a:gd name="connsiteX1" fmla="*/ 206477 w 1408471"/>
              <a:gd name="connsiteY1" fmla="*/ 508819 h 1150374"/>
              <a:gd name="connsiteX2" fmla="*/ 700548 w 1408471"/>
              <a:gd name="connsiteY2" fmla="*/ 811161 h 1150374"/>
              <a:gd name="connsiteX3" fmla="*/ 737419 w 1408471"/>
              <a:gd name="connsiteY3" fmla="*/ 781665 h 1150374"/>
              <a:gd name="connsiteX4" fmla="*/ 966019 w 1408471"/>
              <a:gd name="connsiteY4" fmla="*/ 892277 h 1150374"/>
              <a:gd name="connsiteX5" fmla="*/ 936522 w 1408471"/>
              <a:gd name="connsiteY5" fmla="*/ 1002890 h 1150374"/>
              <a:gd name="connsiteX6" fmla="*/ 1408471 w 1408471"/>
              <a:gd name="connsiteY6" fmla="*/ 1150374 h 1150374"/>
              <a:gd name="connsiteX7" fmla="*/ 1238864 w 1408471"/>
              <a:gd name="connsiteY7" fmla="*/ 656303 h 1150374"/>
              <a:gd name="connsiteX8" fmla="*/ 870155 w 1408471"/>
              <a:gd name="connsiteY8" fmla="*/ 390832 h 1150374"/>
              <a:gd name="connsiteX9" fmla="*/ 420329 w 1408471"/>
              <a:gd name="connsiteY9" fmla="*/ 191729 h 1150374"/>
              <a:gd name="connsiteX10" fmla="*/ 0 w 1408471"/>
              <a:gd name="connsiteY10" fmla="*/ 0 h 115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08471" h="1150374">
                <a:moveTo>
                  <a:pt x="0" y="0"/>
                </a:moveTo>
                <a:lnTo>
                  <a:pt x="206477" y="508819"/>
                </a:lnTo>
                <a:lnTo>
                  <a:pt x="700548" y="811161"/>
                </a:lnTo>
                <a:lnTo>
                  <a:pt x="737419" y="781665"/>
                </a:lnTo>
                <a:lnTo>
                  <a:pt x="966019" y="892277"/>
                </a:lnTo>
                <a:lnTo>
                  <a:pt x="936522" y="1002890"/>
                </a:lnTo>
                <a:lnTo>
                  <a:pt x="1408471" y="1150374"/>
                </a:lnTo>
                <a:lnTo>
                  <a:pt x="1238864" y="656303"/>
                </a:lnTo>
                <a:lnTo>
                  <a:pt x="870155" y="390832"/>
                </a:lnTo>
                <a:lnTo>
                  <a:pt x="420329" y="191729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 w="28575" cap="sq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sp>
        <p:nvSpPr>
          <p:cNvPr id="12" name="Kombinationstegning 11"/>
          <p:cNvSpPr/>
          <p:nvPr/>
        </p:nvSpPr>
        <p:spPr>
          <a:xfrm>
            <a:off x="4720638" y="1430320"/>
            <a:ext cx="1032118" cy="1253286"/>
          </a:xfrm>
          <a:custGeom>
            <a:avLst/>
            <a:gdLst>
              <a:gd name="connsiteX0" fmla="*/ 154858 w 1032387"/>
              <a:gd name="connsiteY0" fmla="*/ 0 h 1253612"/>
              <a:gd name="connsiteX1" fmla="*/ 353961 w 1032387"/>
              <a:gd name="connsiteY1" fmla="*/ 435077 h 1253612"/>
              <a:gd name="connsiteX2" fmla="*/ 486697 w 1032387"/>
              <a:gd name="connsiteY2" fmla="*/ 523567 h 1253612"/>
              <a:gd name="connsiteX3" fmla="*/ 936522 w 1032387"/>
              <a:gd name="connsiteY3" fmla="*/ 774290 h 1253612"/>
              <a:gd name="connsiteX4" fmla="*/ 899651 w 1032387"/>
              <a:gd name="connsiteY4" fmla="*/ 840658 h 1253612"/>
              <a:gd name="connsiteX5" fmla="*/ 1032387 w 1032387"/>
              <a:gd name="connsiteY5" fmla="*/ 921774 h 1253612"/>
              <a:gd name="connsiteX6" fmla="*/ 671051 w 1032387"/>
              <a:gd name="connsiteY6" fmla="*/ 1253612 h 1253612"/>
              <a:gd name="connsiteX7" fmla="*/ 0 w 1032387"/>
              <a:gd name="connsiteY7" fmla="*/ 848032 h 1253612"/>
              <a:gd name="connsiteX8" fmla="*/ 66368 w 1032387"/>
              <a:gd name="connsiteY8" fmla="*/ 361335 h 1253612"/>
              <a:gd name="connsiteX9" fmla="*/ 154858 w 1032387"/>
              <a:gd name="connsiteY9" fmla="*/ 0 h 125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2387" h="1253612">
                <a:moveTo>
                  <a:pt x="154858" y="0"/>
                </a:moveTo>
                <a:lnTo>
                  <a:pt x="353961" y="435077"/>
                </a:lnTo>
                <a:lnTo>
                  <a:pt x="486697" y="523567"/>
                </a:lnTo>
                <a:lnTo>
                  <a:pt x="936522" y="774290"/>
                </a:lnTo>
                <a:lnTo>
                  <a:pt x="899651" y="840658"/>
                </a:lnTo>
                <a:lnTo>
                  <a:pt x="1032387" y="921774"/>
                </a:lnTo>
                <a:lnTo>
                  <a:pt x="671051" y="1253612"/>
                </a:lnTo>
                <a:lnTo>
                  <a:pt x="0" y="848032"/>
                </a:lnTo>
                <a:lnTo>
                  <a:pt x="66368" y="361335"/>
                </a:lnTo>
                <a:lnTo>
                  <a:pt x="154858" y="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 w="28575" cap="sq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sp>
        <p:nvSpPr>
          <p:cNvPr id="7" name="Kombinationstegning 6"/>
          <p:cNvSpPr/>
          <p:nvPr/>
        </p:nvSpPr>
        <p:spPr>
          <a:xfrm>
            <a:off x="4794359" y="1865284"/>
            <a:ext cx="847811" cy="678249"/>
          </a:xfrm>
          <a:custGeom>
            <a:avLst/>
            <a:gdLst>
              <a:gd name="connsiteX0" fmla="*/ 848032 w 848032"/>
              <a:gd name="connsiteY0" fmla="*/ 324464 h 678426"/>
              <a:gd name="connsiteX1" fmla="*/ 553064 w 848032"/>
              <a:gd name="connsiteY1" fmla="*/ 678426 h 678426"/>
              <a:gd name="connsiteX2" fmla="*/ 0 w 848032"/>
              <a:gd name="connsiteY2" fmla="*/ 383458 h 678426"/>
              <a:gd name="connsiteX3" fmla="*/ 309716 w 848032"/>
              <a:gd name="connsiteY3" fmla="*/ 0 h 678426"/>
              <a:gd name="connsiteX4" fmla="*/ 420329 w 848032"/>
              <a:gd name="connsiteY4" fmla="*/ 103239 h 678426"/>
              <a:gd name="connsiteX5" fmla="*/ 848032 w 848032"/>
              <a:gd name="connsiteY5" fmla="*/ 324464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8032" h="678426">
                <a:moveTo>
                  <a:pt x="848032" y="324464"/>
                </a:moveTo>
                <a:lnTo>
                  <a:pt x="553064" y="678426"/>
                </a:lnTo>
                <a:lnTo>
                  <a:pt x="0" y="383458"/>
                </a:lnTo>
                <a:lnTo>
                  <a:pt x="309716" y="0"/>
                </a:lnTo>
                <a:lnTo>
                  <a:pt x="420329" y="103239"/>
                </a:lnTo>
                <a:lnTo>
                  <a:pt x="848032" y="324464"/>
                </a:lnTo>
                <a:close/>
              </a:path>
            </a:pathLst>
          </a:custGeom>
          <a:solidFill>
            <a:srgbClr val="FFFFFF">
              <a:alpha val="25098"/>
            </a:srgbClr>
          </a:solidFill>
          <a:ln w="38100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sp>
        <p:nvSpPr>
          <p:cNvPr id="23" name="Rektangel 22"/>
          <p:cNvSpPr/>
          <p:nvPr/>
        </p:nvSpPr>
        <p:spPr>
          <a:xfrm>
            <a:off x="544646" y="4291313"/>
            <a:ext cx="359115" cy="179046"/>
          </a:xfrm>
          <a:prstGeom prst="rect">
            <a:avLst/>
          </a:prstGeom>
          <a:noFill/>
          <a:ln w="38100" cap="sq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sp>
        <p:nvSpPr>
          <p:cNvPr id="24" name="Tekstfelt 23"/>
          <p:cNvSpPr txBox="1"/>
          <p:nvPr/>
        </p:nvSpPr>
        <p:spPr>
          <a:xfrm>
            <a:off x="1044241" y="4252285"/>
            <a:ext cx="2162209" cy="884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1050" dirty="0">
                <a:solidFill>
                  <a:schemeClr val="bg1"/>
                </a:solidFill>
                <a:latin typeface="midtsans" panose="02000503040000020004" pitchFamily="50" charset="0"/>
              </a:rPr>
              <a:t>Byggefelt og perspektivområde</a:t>
            </a:r>
          </a:p>
          <a:p>
            <a:pPr>
              <a:spcAft>
                <a:spcPts val="1200"/>
              </a:spcAft>
            </a:pPr>
            <a:r>
              <a:rPr lang="da-DK" sz="1050" dirty="0">
                <a:solidFill>
                  <a:schemeClr val="bg1"/>
                </a:solidFill>
                <a:latin typeface="midtsans" panose="02000503040000020004" pitchFamily="50" charset="0"/>
              </a:rPr>
              <a:t>Totalfredet fortidsminde</a:t>
            </a:r>
          </a:p>
          <a:p>
            <a:pPr>
              <a:spcAft>
                <a:spcPts val="1200"/>
              </a:spcAft>
            </a:pPr>
            <a:r>
              <a:rPr lang="da-DK" sz="1050" dirty="0">
                <a:solidFill>
                  <a:schemeClr val="bg1"/>
                </a:solidFill>
                <a:latin typeface="midtsans" panose="02000503040000020004" pitchFamily="50" charset="0"/>
              </a:rPr>
              <a:t>Arkæologiske udgravninger</a:t>
            </a:r>
          </a:p>
        </p:txBody>
      </p:sp>
      <p:sp>
        <p:nvSpPr>
          <p:cNvPr id="26" name="Rektangel 25"/>
          <p:cNvSpPr/>
          <p:nvPr/>
        </p:nvSpPr>
        <p:spPr>
          <a:xfrm>
            <a:off x="544646" y="4605077"/>
            <a:ext cx="359115" cy="179046"/>
          </a:xfrm>
          <a:prstGeom prst="rect">
            <a:avLst/>
          </a:prstGeom>
          <a:noFill/>
          <a:ln w="38100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sp>
        <p:nvSpPr>
          <p:cNvPr id="28" name="Rektangel 27"/>
          <p:cNvSpPr/>
          <p:nvPr/>
        </p:nvSpPr>
        <p:spPr>
          <a:xfrm>
            <a:off x="544646" y="4926465"/>
            <a:ext cx="359115" cy="179046"/>
          </a:xfrm>
          <a:prstGeom prst="rect">
            <a:avLst/>
          </a:prstGeom>
          <a:noFill/>
          <a:ln w="38100" cap="sq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sp>
        <p:nvSpPr>
          <p:cNvPr id="31" name="Kombinationstegning 30"/>
          <p:cNvSpPr/>
          <p:nvPr/>
        </p:nvSpPr>
        <p:spPr>
          <a:xfrm>
            <a:off x="7016990" y="4380837"/>
            <a:ext cx="1742612" cy="1063864"/>
          </a:xfrm>
          <a:custGeom>
            <a:avLst/>
            <a:gdLst>
              <a:gd name="connsiteX0" fmla="*/ 1312752 w 1312752"/>
              <a:gd name="connsiteY0" fmla="*/ 588475 h 869133"/>
              <a:gd name="connsiteX1" fmla="*/ 1004934 w 1312752"/>
              <a:gd name="connsiteY1" fmla="*/ 869133 h 869133"/>
              <a:gd name="connsiteX2" fmla="*/ 54320 w 1312752"/>
              <a:gd name="connsiteY2" fmla="*/ 325925 h 869133"/>
              <a:gd name="connsiteX3" fmla="*/ 0 w 1312752"/>
              <a:gd name="connsiteY3" fmla="*/ 271604 h 869133"/>
              <a:gd name="connsiteX4" fmla="*/ 334978 w 1312752"/>
              <a:gd name="connsiteY4" fmla="*/ 0 h 869133"/>
              <a:gd name="connsiteX5" fmla="*/ 1312752 w 1312752"/>
              <a:gd name="connsiteY5" fmla="*/ 588475 h 86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2752" h="869133">
                <a:moveTo>
                  <a:pt x="1312752" y="588475"/>
                </a:moveTo>
                <a:lnTo>
                  <a:pt x="1004934" y="869133"/>
                </a:lnTo>
                <a:lnTo>
                  <a:pt x="54320" y="325925"/>
                </a:lnTo>
                <a:lnTo>
                  <a:pt x="0" y="271604"/>
                </a:lnTo>
                <a:lnTo>
                  <a:pt x="334978" y="0"/>
                </a:lnTo>
                <a:lnTo>
                  <a:pt x="1312752" y="588475"/>
                </a:lnTo>
                <a:close/>
              </a:path>
            </a:pathLst>
          </a:custGeom>
          <a:solidFill>
            <a:srgbClr val="FFFF00">
              <a:alpha val="30196"/>
            </a:srgbClr>
          </a:solidFill>
          <a:ln w="38100" cap="sq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sp>
        <p:nvSpPr>
          <p:cNvPr id="19" name="Titel 2"/>
          <p:cNvSpPr txBox="1">
            <a:spLocks/>
          </p:cNvSpPr>
          <p:nvPr/>
        </p:nvSpPr>
        <p:spPr bwMode="auto">
          <a:xfrm>
            <a:off x="241669" y="-228222"/>
            <a:ext cx="10080000" cy="899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defTabSz="914126"/>
            <a:r>
              <a:rPr lang="da-DK" sz="3599" dirty="0">
                <a:latin typeface="midtsans" panose="02000503040000020004" pitchFamily="50" charset="0"/>
              </a:rPr>
              <a:t>Oversigt </a:t>
            </a:r>
            <a:r>
              <a:rPr lang="da-DK" sz="3599" dirty="0" smtClean="0">
                <a:latin typeface="midtsans" panose="02000503040000020004" pitchFamily="50" charset="0"/>
              </a:rPr>
              <a:t>over byggefelt </a:t>
            </a:r>
            <a:r>
              <a:rPr lang="da-DK" sz="3599" dirty="0">
                <a:latin typeface="midtsans" panose="02000503040000020004" pitchFamily="50" charset="0"/>
              </a:rPr>
              <a:t>og arkæologi</a:t>
            </a:r>
          </a:p>
        </p:txBody>
      </p:sp>
    </p:spTree>
    <p:extLst>
      <p:ext uri="{BB962C8B-B14F-4D97-AF65-F5344CB8AC3E}">
        <p14:creationId xmlns:p14="http://schemas.microsoft.com/office/powerpoint/2010/main" val="31486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2"/>
          <p:cNvSpPr txBox="1">
            <a:spLocks/>
          </p:cNvSpPr>
          <p:nvPr/>
        </p:nvSpPr>
        <p:spPr bwMode="auto">
          <a:xfrm>
            <a:off x="241669" y="-228222"/>
            <a:ext cx="10080000" cy="89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defTabSz="914126"/>
            <a:r>
              <a:rPr lang="da-DK" sz="3599" kern="0" dirty="0">
                <a:latin typeface="midtsans" panose="02000503040000020004" pitchFamily="50" charset="0"/>
              </a:rPr>
              <a:t>Arkæologiske udgravninger</a:t>
            </a:r>
          </a:p>
        </p:txBody>
      </p:sp>
      <p:pic>
        <p:nvPicPr>
          <p:cNvPr id="22" name="Billede 21"/>
          <p:cNvPicPr>
            <a:picLocks noChangeAspect="1"/>
          </p:cNvPicPr>
          <p:nvPr/>
        </p:nvPicPr>
        <p:blipFill rotWithShape="1">
          <a:blip r:embed="rId3"/>
          <a:srcRect l="20963" r="19873"/>
          <a:stretch/>
        </p:blipFill>
        <p:spPr>
          <a:xfrm>
            <a:off x="336860" y="1053355"/>
            <a:ext cx="5733583" cy="5444583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946" y="1053354"/>
            <a:ext cx="5441591" cy="5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8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2" b="9060"/>
          <a:stretch/>
        </p:blipFill>
        <p:spPr>
          <a:xfrm>
            <a:off x="-95075" y="906123"/>
            <a:ext cx="12187239" cy="5948525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ysDot"/>
            <a:round/>
            <a:headEnd type="none" w="med" len="med"/>
            <a:tailEnd type="triangle"/>
          </a:ln>
          <a:effectLst/>
        </p:spPr>
      </p:pic>
      <p:sp>
        <p:nvSpPr>
          <p:cNvPr id="27" name="Kombinationstegning 26"/>
          <p:cNvSpPr/>
          <p:nvPr/>
        </p:nvSpPr>
        <p:spPr>
          <a:xfrm>
            <a:off x="2402668" y="917070"/>
            <a:ext cx="3784692" cy="2632140"/>
          </a:xfrm>
          <a:custGeom>
            <a:avLst/>
            <a:gdLst>
              <a:gd name="connsiteX0" fmla="*/ 0 w 3843867"/>
              <a:gd name="connsiteY0" fmla="*/ 1032933 h 2616200"/>
              <a:gd name="connsiteX1" fmla="*/ 338667 w 3843867"/>
              <a:gd name="connsiteY1" fmla="*/ 770467 h 2616200"/>
              <a:gd name="connsiteX2" fmla="*/ 474133 w 3843867"/>
              <a:gd name="connsiteY2" fmla="*/ 821267 h 2616200"/>
              <a:gd name="connsiteX3" fmla="*/ 524933 w 3843867"/>
              <a:gd name="connsiteY3" fmla="*/ 762000 h 2616200"/>
              <a:gd name="connsiteX4" fmla="*/ 635000 w 3843867"/>
              <a:gd name="connsiteY4" fmla="*/ 778933 h 2616200"/>
              <a:gd name="connsiteX5" fmla="*/ 1126067 w 3843867"/>
              <a:gd name="connsiteY5" fmla="*/ 0 h 2616200"/>
              <a:gd name="connsiteX6" fmla="*/ 1684867 w 3843867"/>
              <a:gd name="connsiteY6" fmla="*/ 177800 h 2616200"/>
              <a:gd name="connsiteX7" fmla="*/ 2023533 w 3843867"/>
              <a:gd name="connsiteY7" fmla="*/ 304800 h 2616200"/>
              <a:gd name="connsiteX8" fmla="*/ 2269067 w 3843867"/>
              <a:gd name="connsiteY8" fmla="*/ 440267 h 2616200"/>
              <a:gd name="connsiteX9" fmla="*/ 2599267 w 3843867"/>
              <a:gd name="connsiteY9" fmla="*/ 728133 h 2616200"/>
              <a:gd name="connsiteX10" fmla="*/ 2937933 w 3843867"/>
              <a:gd name="connsiteY10" fmla="*/ 973667 h 2616200"/>
              <a:gd name="connsiteX11" fmla="*/ 3285067 w 3843867"/>
              <a:gd name="connsiteY11" fmla="*/ 1320800 h 2616200"/>
              <a:gd name="connsiteX12" fmla="*/ 3801533 w 3843867"/>
              <a:gd name="connsiteY12" fmla="*/ 1718733 h 2616200"/>
              <a:gd name="connsiteX13" fmla="*/ 3818467 w 3843867"/>
              <a:gd name="connsiteY13" fmla="*/ 1811867 h 2616200"/>
              <a:gd name="connsiteX14" fmla="*/ 3843867 w 3843867"/>
              <a:gd name="connsiteY14" fmla="*/ 1871133 h 2616200"/>
              <a:gd name="connsiteX15" fmla="*/ 2946400 w 3843867"/>
              <a:gd name="connsiteY15" fmla="*/ 2616200 h 2616200"/>
              <a:gd name="connsiteX16" fmla="*/ 0 w 3843867"/>
              <a:gd name="connsiteY16" fmla="*/ 1032933 h 2616200"/>
              <a:gd name="connsiteX0" fmla="*/ 0 w 3843867"/>
              <a:gd name="connsiteY0" fmla="*/ 994833 h 2616200"/>
              <a:gd name="connsiteX1" fmla="*/ 338667 w 3843867"/>
              <a:gd name="connsiteY1" fmla="*/ 770467 h 2616200"/>
              <a:gd name="connsiteX2" fmla="*/ 474133 w 3843867"/>
              <a:gd name="connsiteY2" fmla="*/ 821267 h 2616200"/>
              <a:gd name="connsiteX3" fmla="*/ 524933 w 3843867"/>
              <a:gd name="connsiteY3" fmla="*/ 762000 h 2616200"/>
              <a:gd name="connsiteX4" fmla="*/ 635000 w 3843867"/>
              <a:gd name="connsiteY4" fmla="*/ 778933 h 2616200"/>
              <a:gd name="connsiteX5" fmla="*/ 1126067 w 3843867"/>
              <a:gd name="connsiteY5" fmla="*/ 0 h 2616200"/>
              <a:gd name="connsiteX6" fmla="*/ 1684867 w 3843867"/>
              <a:gd name="connsiteY6" fmla="*/ 177800 h 2616200"/>
              <a:gd name="connsiteX7" fmla="*/ 2023533 w 3843867"/>
              <a:gd name="connsiteY7" fmla="*/ 304800 h 2616200"/>
              <a:gd name="connsiteX8" fmla="*/ 2269067 w 3843867"/>
              <a:gd name="connsiteY8" fmla="*/ 440267 h 2616200"/>
              <a:gd name="connsiteX9" fmla="*/ 2599267 w 3843867"/>
              <a:gd name="connsiteY9" fmla="*/ 728133 h 2616200"/>
              <a:gd name="connsiteX10" fmla="*/ 2937933 w 3843867"/>
              <a:gd name="connsiteY10" fmla="*/ 973667 h 2616200"/>
              <a:gd name="connsiteX11" fmla="*/ 3285067 w 3843867"/>
              <a:gd name="connsiteY11" fmla="*/ 1320800 h 2616200"/>
              <a:gd name="connsiteX12" fmla="*/ 3801533 w 3843867"/>
              <a:gd name="connsiteY12" fmla="*/ 1718733 h 2616200"/>
              <a:gd name="connsiteX13" fmla="*/ 3818467 w 3843867"/>
              <a:gd name="connsiteY13" fmla="*/ 1811867 h 2616200"/>
              <a:gd name="connsiteX14" fmla="*/ 3843867 w 3843867"/>
              <a:gd name="connsiteY14" fmla="*/ 1871133 h 2616200"/>
              <a:gd name="connsiteX15" fmla="*/ 2946400 w 3843867"/>
              <a:gd name="connsiteY15" fmla="*/ 2616200 h 2616200"/>
              <a:gd name="connsiteX16" fmla="*/ 0 w 3843867"/>
              <a:gd name="connsiteY16" fmla="*/ 994833 h 2616200"/>
              <a:gd name="connsiteX0" fmla="*/ 0 w 3843867"/>
              <a:gd name="connsiteY0" fmla="*/ 986520 h 2607887"/>
              <a:gd name="connsiteX1" fmla="*/ 338667 w 3843867"/>
              <a:gd name="connsiteY1" fmla="*/ 762154 h 2607887"/>
              <a:gd name="connsiteX2" fmla="*/ 474133 w 3843867"/>
              <a:gd name="connsiteY2" fmla="*/ 812954 h 2607887"/>
              <a:gd name="connsiteX3" fmla="*/ 524933 w 3843867"/>
              <a:gd name="connsiteY3" fmla="*/ 753687 h 2607887"/>
              <a:gd name="connsiteX4" fmla="*/ 635000 w 3843867"/>
              <a:gd name="connsiteY4" fmla="*/ 770620 h 2607887"/>
              <a:gd name="connsiteX5" fmla="*/ 1217507 w 3843867"/>
              <a:gd name="connsiteY5" fmla="*/ 0 h 2607887"/>
              <a:gd name="connsiteX6" fmla="*/ 1684867 w 3843867"/>
              <a:gd name="connsiteY6" fmla="*/ 169487 h 2607887"/>
              <a:gd name="connsiteX7" fmla="*/ 2023533 w 3843867"/>
              <a:gd name="connsiteY7" fmla="*/ 296487 h 2607887"/>
              <a:gd name="connsiteX8" fmla="*/ 2269067 w 3843867"/>
              <a:gd name="connsiteY8" fmla="*/ 431954 h 2607887"/>
              <a:gd name="connsiteX9" fmla="*/ 2599267 w 3843867"/>
              <a:gd name="connsiteY9" fmla="*/ 719820 h 2607887"/>
              <a:gd name="connsiteX10" fmla="*/ 2937933 w 3843867"/>
              <a:gd name="connsiteY10" fmla="*/ 965354 h 2607887"/>
              <a:gd name="connsiteX11" fmla="*/ 3285067 w 3843867"/>
              <a:gd name="connsiteY11" fmla="*/ 1312487 h 2607887"/>
              <a:gd name="connsiteX12" fmla="*/ 3801533 w 3843867"/>
              <a:gd name="connsiteY12" fmla="*/ 1710420 h 2607887"/>
              <a:gd name="connsiteX13" fmla="*/ 3818467 w 3843867"/>
              <a:gd name="connsiteY13" fmla="*/ 1803554 h 2607887"/>
              <a:gd name="connsiteX14" fmla="*/ 3843867 w 3843867"/>
              <a:gd name="connsiteY14" fmla="*/ 1862820 h 2607887"/>
              <a:gd name="connsiteX15" fmla="*/ 2946400 w 3843867"/>
              <a:gd name="connsiteY15" fmla="*/ 2607887 h 2607887"/>
              <a:gd name="connsiteX16" fmla="*/ 0 w 3843867"/>
              <a:gd name="connsiteY16" fmla="*/ 986520 h 2607887"/>
              <a:gd name="connsiteX0" fmla="*/ 0 w 3843867"/>
              <a:gd name="connsiteY0" fmla="*/ 986520 h 2607887"/>
              <a:gd name="connsiteX1" fmla="*/ 338667 w 3843867"/>
              <a:gd name="connsiteY1" fmla="*/ 762154 h 2607887"/>
              <a:gd name="connsiteX2" fmla="*/ 474133 w 3843867"/>
              <a:gd name="connsiteY2" fmla="*/ 812954 h 2607887"/>
              <a:gd name="connsiteX3" fmla="*/ 524933 w 3843867"/>
              <a:gd name="connsiteY3" fmla="*/ 753687 h 2607887"/>
              <a:gd name="connsiteX4" fmla="*/ 709814 w 3843867"/>
              <a:gd name="connsiteY4" fmla="*/ 803871 h 2607887"/>
              <a:gd name="connsiteX5" fmla="*/ 1217507 w 3843867"/>
              <a:gd name="connsiteY5" fmla="*/ 0 h 2607887"/>
              <a:gd name="connsiteX6" fmla="*/ 1684867 w 3843867"/>
              <a:gd name="connsiteY6" fmla="*/ 169487 h 2607887"/>
              <a:gd name="connsiteX7" fmla="*/ 2023533 w 3843867"/>
              <a:gd name="connsiteY7" fmla="*/ 296487 h 2607887"/>
              <a:gd name="connsiteX8" fmla="*/ 2269067 w 3843867"/>
              <a:gd name="connsiteY8" fmla="*/ 431954 h 2607887"/>
              <a:gd name="connsiteX9" fmla="*/ 2599267 w 3843867"/>
              <a:gd name="connsiteY9" fmla="*/ 719820 h 2607887"/>
              <a:gd name="connsiteX10" fmla="*/ 2937933 w 3843867"/>
              <a:gd name="connsiteY10" fmla="*/ 965354 h 2607887"/>
              <a:gd name="connsiteX11" fmla="*/ 3285067 w 3843867"/>
              <a:gd name="connsiteY11" fmla="*/ 1312487 h 2607887"/>
              <a:gd name="connsiteX12" fmla="*/ 3801533 w 3843867"/>
              <a:gd name="connsiteY12" fmla="*/ 1710420 h 2607887"/>
              <a:gd name="connsiteX13" fmla="*/ 3818467 w 3843867"/>
              <a:gd name="connsiteY13" fmla="*/ 1803554 h 2607887"/>
              <a:gd name="connsiteX14" fmla="*/ 3843867 w 3843867"/>
              <a:gd name="connsiteY14" fmla="*/ 1862820 h 2607887"/>
              <a:gd name="connsiteX15" fmla="*/ 2946400 w 3843867"/>
              <a:gd name="connsiteY15" fmla="*/ 2607887 h 2607887"/>
              <a:gd name="connsiteX16" fmla="*/ 0 w 3843867"/>
              <a:gd name="connsiteY16" fmla="*/ 986520 h 2607887"/>
              <a:gd name="connsiteX0" fmla="*/ 0 w 3785678"/>
              <a:gd name="connsiteY0" fmla="*/ 986520 h 2607887"/>
              <a:gd name="connsiteX1" fmla="*/ 280478 w 3785678"/>
              <a:gd name="connsiteY1" fmla="*/ 762154 h 2607887"/>
              <a:gd name="connsiteX2" fmla="*/ 415944 w 3785678"/>
              <a:gd name="connsiteY2" fmla="*/ 812954 h 2607887"/>
              <a:gd name="connsiteX3" fmla="*/ 466744 w 3785678"/>
              <a:gd name="connsiteY3" fmla="*/ 753687 h 2607887"/>
              <a:gd name="connsiteX4" fmla="*/ 651625 w 3785678"/>
              <a:gd name="connsiteY4" fmla="*/ 803871 h 2607887"/>
              <a:gd name="connsiteX5" fmla="*/ 1159318 w 3785678"/>
              <a:gd name="connsiteY5" fmla="*/ 0 h 2607887"/>
              <a:gd name="connsiteX6" fmla="*/ 1626678 w 3785678"/>
              <a:gd name="connsiteY6" fmla="*/ 169487 h 2607887"/>
              <a:gd name="connsiteX7" fmla="*/ 1965344 w 3785678"/>
              <a:gd name="connsiteY7" fmla="*/ 296487 h 2607887"/>
              <a:gd name="connsiteX8" fmla="*/ 2210878 w 3785678"/>
              <a:gd name="connsiteY8" fmla="*/ 431954 h 2607887"/>
              <a:gd name="connsiteX9" fmla="*/ 2541078 w 3785678"/>
              <a:gd name="connsiteY9" fmla="*/ 719820 h 2607887"/>
              <a:gd name="connsiteX10" fmla="*/ 2879744 w 3785678"/>
              <a:gd name="connsiteY10" fmla="*/ 965354 h 2607887"/>
              <a:gd name="connsiteX11" fmla="*/ 3226878 w 3785678"/>
              <a:gd name="connsiteY11" fmla="*/ 1312487 h 2607887"/>
              <a:gd name="connsiteX12" fmla="*/ 3743344 w 3785678"/>
              <a:gd name="connsiteY12" fmla="*/ 1710420 h 2607887"/>
              <a:gd name="connsiteX13" fmla="*/ 3760278 w 3785678"/>
              <a:gd name="connsiteY13" fmla="*/ 1803554 h 2607887"/>
              <a:gd name="connsiteX14" fmla="*/ 3785678 w 3785678"/>
              <a:gd name="connsiteY14" fmla="*/ 1862820 h 2607887"/>
              <a:gd name="connsiteX15" fmla="*/ 2888211 w 3785678"/>
              <a:gd name="connsiteY15" fmla="*/ 2607887 h 2607887"/>
              <a:gd name="connsiteX16" fmla="*/ 0 w 3785678"/>
              <a:gd name="connsiteY16" fmla="*/ 986520 h 2607887"/>
              <a:gd name="connsiteX0" fmla="*/ 0 w 3785678"/>
              <a:gd name="connsiteY0" fmla="*/ 986520 h 2607887"/>
              <a:gd name="connsiteX1" fmla="*/ 280478 w 3785678"/>
              <a:gd name="connsiteY1" fmla="*/ 762154 h 2607887"/>
              <a:gd name="connsiteX2" fmla="*/ 415944 w 3785678"/>
              <a:gd name="connsiteY2" fmla="*/ 812954 h 2607887"/>
              <a:gd name="connsiteX3" fmla="*/ 533246 w 3785678"/>
              <a:gd name="connsiteY3" fmla="*/ 762000 h 2607887"/>
              <a:gd name="connsiteX4" fmla="*/ 651625 w 3785678"/>
              <a:gd name="connsiteY4" fmla="*/ 803871 h 2607887"/>
              <a:gd name="connsiteX5" fmla="*/ 1159318 w 3785678"/>
              <a:gd name="connsiteY5" fmla="*/ 0 h 2607887"/>
              <a:gd name="connsiteX6" fmla="*/ 1626678 w 3785678"/>
              <a:gd name="connsiteY6" fmla="*/ 169487 h 2607887"/>
              <a:gd name="connsiteX7" fmla="*/ 1965344 w 3785678"/>
              <a:gd name="connsiteY7" fmla="*/ 296487 h 2607887"/>
              <a:gd name="connsiteX8" fmla="*/ 2210878 w 3785678"/>
              <a:gd name="connsiteY8" fmla="*/ 431954 h 2607887"/>
              <a:gd name="connsiteX9" fmla="*/ 2541078 w 3785678"/>
              <a:gd name="connsiteY9" fmla="*/ 719820 h 2607887"/>
              <a:gd name="connsiteX10" fmla="*/ 2879744 w 3785678"/>
              <a:gd name="connsiteY10" fmla="*/ 965354 h 2607887"/>
              <a:gd name="connsiteX11" fmla="*/ 3226878 w 3785678"/>
              <a:gd name="connsiteY11" fmla="*/ 1312487 h 2607887"/>
              <a:gd name="connsiteX12" fmla="*/ 3743344 w 3785678"/>
              <a:gd name="connsiteY12" fmla="*/ 1710420 h 2607887"/>
              <a:gd name="connsiteX13" fmla="*/ 3760278 w 3785678"/>
              <a:gd name="connsiteY13" fmla="*/ 1803554 h 2607887"/>
              <a:gd name="connsiteX14" fmla="*/ 3785678 w 3785678"/>
              <a:gd name="connsiteY14" fmla="*/ 1862820 h 2607887"/>
              <a:gd name="connsiteX15" fmla="*/ 2888211 w 3785678"/>
              <a:gd name="connsiteY15" fmla="*/ 2607887 h 2607887"/>
              <a:gd name="connsiteX16" fmla="*/ 0 w 3785678"/>
              <a:gd name="connsiteY16" fmla="*/ 986520 h 2607887"/>
              <a:gd name="connsiteX0" fmla="*/ 0 w 3785678"/>
              <a:gd name="connsiteY0" fmla="*/ 986520 h 2607887"/>
              <a:gd name="connsiteX1" fmla="*/ 280478 w 3785678"/>
              <a:gd name="connsiteY1" fmla="*/ 762154 h 2607887"/>
              <a:gd name="connsiteX2" fmla="*/ 465820 w 3785678"/>
              <a:gd name="connsiteY2" fmla="*/ 804642 h 2607887"/>
              <a:gd name="connsiteX3" fmla="*/ 533246 w 3785678"/>
              <a:gd name="connsiteY3" fmla="*/ 762000 h 2607887"/>
              <a:gd name="connsiteX4" fmla="*/ 651625 w 3785678"/>
              <a:gd name="connsiteY4" fmla="*/ 803871 h 2607887"/>
              <a:gd name="connsiteX5" fmla="*/ 1159318 w 3785678"/>
              <a:gd name="connsiteY5" fmla="*/ 0 h 2607887"/>
              <a:gd name="connsiteX6" fmla="*/ 1626678 w 3785678"/>
              <a:gd name="connsiteY6" fmla="*/ 169487 h 2607887"/>
              <a:gd name="connsiteX7" fmla="*/ 1965344 w 3785678"/>
              <a:gd name="connsiteY7" fmla="*/ 296487 h 2607887"/>
              <a:gd name="connsiteX8" fmla="*/ 2210878 w 3785678"/>
              <a:gd name="connsiteY8" fmla="*/ 431954 h 2607887"/>
              <a:gd name="connsiteX9" fmla="*/ 2541078 w 3785678"/>
              <a:gd name="connsiteY9" fmla="*/ 719820 h 2607887"/>
              <a:gd name="connsiteX10" fmla="*/ 2879744 w 3785678"/>
              <a:gd name="connsiteY10" fmla="*/ 965354 h 2607887"/>
              <a:gd name="connsiteX11" fmla="*/ 3226878 w 3785678"/>
              <a:gd name="connsiteY11" fmla="*/ 1312487 h 2607887"/>
              <a:gd name="connsiteX12" fmla="*/ 3743344 w 3785678"/>
              <a:gd name="connsiteY12" fmla="*/ 1710420 h 2607887"/>
              <a:gd name="connsiteX13" fmla="*/ 3760278 w 3785678"/>
              <a:gd name="connsiteY13" fmla="*/ 1803554 h 2607887"/>
              <a:gd name="connsiteX14" fmla="*/ 3785678 w 3785678"/>
              <a:gd name="connsiteY14" fmla="*/ 1862820 h 2607887"/>
              <a:gd name="connsiteX15" fmla="*/ 2888211 w 3785678"/>
              <a:gd name="connsiteY15" fmla="*/ 2607887 h 2607887"/>
              <a:gd name="connsiteX16" fmla="*/ 0 w 3785678"/>
              <a:gd name="connsiteY16" fmla="*/ 986520 h 2607887"/>
              <a:gd name="connsiteX0" fmla="*/ 0 w 3785678"/>
              <a:gd name="connsiteY0" fmla="*/ 986520 h 2607887"/>
              <a:gd name="connsiteX1" fmla="*/ 288791 w 3785678"/>
              <a:gd name="connsiteY1" fmla="*/ 762154 h 2607887"/>
              <a:gd name="connsiteX2" fmla="*/ 465820 w 3785678"/>
              <a:gd name="connsiteY2" fmla="*/ 804642 h 2607887"/>
              <a:gd name="connsiteX3" fmla="*/ 533246 w 3785678"/>
              <a:gd name="connsiteY3" fmla="*/ 762000 h 2607887"/>
              <a:gd name="connsiteX4" fmla="*/ 651625 w 3785678"/>
              <a:gd name="connsiteY4" fmla="*/ 803871 h 2607887"/>
              <a:gd name="connsiteX5" fmla="*/ 1159318 w 3785678"/>
              <a:gd name="connsiteY5" fmla="*/ 0 h 2607887"/>
              <a:gd name="connsiteX6" fmla="*/ 1626678 w 3785678"/>
              <a:gd name="connsiteY6" fmla="*/ 169487 h 2607887"/>
              <a:gd name="connsiteX7" fmla="*/ 1965344 w 3785678"/>
              <a:gd name="connsiteY7" fmla="*/ 296487 h 2607887"/>
              <a:gd name="connsiteX8" fmla="*/ 2210878 w 3785678"/>
              <a:gd name="connsiteY8" fmla="*/ 431954 h 2607887"/>
              <a:gd name="connsiteX9" fmla="*/ 2541078 w 3785678"/>
              <a:gd name="connsiteY9" fmla="*/ 719820 h 2607887"/>
              <a:gd name="connsiteX10" fmla="*/ 2879744 w 3785678"/>
              <a:gd name="connsiteY10" fmla="*/ 965354 h 2607887"/>
              <a:gd name="connsiteX11" fmla="*/ 3226878 w 3785678"/>
              <a:gd name="connsiteY11" fmla="*/ 1312487 h 2607887"/>
              <a:gd name="connsiteX12" fmla="*/ 3743344 w 3785678"/>
              <a:gd name="connsiteY12" fmla="*/ 1710420 h 2607887"/>
              <a:gd name="connsiteX13" fmla="*/ 3760278 w 3785678"/>
              <a:gd name="connsiteY13" fmla="*/ 1803554 h 2607887"/>
              <a:gd name="connsiteX14" fmla="*/ 3785678 w 3785678"/>
              <a:gd name="connsiteY14" fmla="*/ 1862820 h 2607887"/>
              <a:gd name="connsiteX15" fmla="*/ 2888211 w 3785678"/>
              <a:gd name="connsiteY15" fmla="*/ 2607887 h 2607887"/>
              <a:gd name="connsiteX16" fmla="*/ 0 w 3785678"/>
              <a:gd name="connsiteY16" fmla="*/ 986520 h 2607887"/>
              <a:gd name="connsiteX0" fmla="*/ 0 w 3785678"/>
              <a:gd name="connsiteY0" fmla="*/ 986520 h 2632825"/>
              <a:gd name="connsiteX1" fmla="*/ 288791 w 3785678"/>
              <a:gd name="connsiteY1" fmla="*/ 762154 h 2632825"/>
              <a:gd name="connsiteX2" fmla="*/ 465820 w 3785678"/>
              <a:gd name="connsiteY2" fmla="*/ 804642 h 2632825"/>
              <a:gd name="connsiteX3" fmla="*/ 533246 w 3785678"/>
              <a:gd name="connsiteY3" fmla="*/ 762000 h 2632825"/>
              <a:gd name="connsiteX4" fmla="*/ 651625 w 3785678"/>
              <a:gd name="connsiteY4" fmla="*/ 803871 h 2632825"/>
              <a:gd name="connsiteX5" fmla="*/ 1159318 w 3785678"/>
              <a:gd name="connsiteY5" fmla="*/ 0 h 2632825"/>
              <a:gd name="connsiteX6" fmla="*/ 1626678 w 3785678"/>
              <a:gd name="connsiteY6" fmla="*/ 169487 h 2632825"/>
              <a:gd name="connsiteX7" fmla="*/ 1965344 w 3785678"/>
              <a:gd name="connsiteY7" fmla="*/ 296487 h 2632825"/>
              <a:gd name="connsiteX8" fmla="*/ 2210878 w 3785678"/>
              <a:gd name="connsiteY8" fmla="*/ 431954 h 2632825"/>
              <a:gd name="connsiteX9" fmla="*/ 2541078 w 3785678"/>
              <a:gd name="connsiteY9" fmla="*/ 719820 h 2632825"/>
              <a:gd name="connsiteX10" fmla="*/ 2879744 w 3785678"/>
              <a:gd name="connsiteY10" fmla="*/ 965354 h 2632825"/>
              <a:gd name="connsiteX11" fmla="*/ 3226878 w 3785678"/>
              <a:gd name="connsiteY11" fmla="*/ 1312487 h 2632825"/>
              <a:gd name="connsiteX12" fmla="*/ 3743344 w 3785678"/>
              <a:gd name="connsiteY12" fmla="*/ 1710420 h 2632825"/>
              <a:gd name="connsiteX13" fmla="*/ 3760278 w 3785678"/>
              <a:gd name="connsiteY13" fmla="*/ 1803554 h 2632825"/>
              <a:gd name="connsiteX14" fmla="*/ 3785678 w 3785678"/>
              <a:gd name="connsiteY14" fmla="*/ 1862820 h 2632825"/>
              <a:gd name="connsiteX15" fmla="*/ 2863273 w 3785678"/>
              <a:gd name="connsiteY15" fmla="*/ 2632825 h 2632825"/>
              <a:gd name="connsiteX16" fmla="*/ 0 w 3785678"/>
              <a:gd name="connsiteY16" fmla="*/ 986520 h 2632825"/>
              <a:gd name="connsiteX0" fmla="*/ 0 w 3802304"/>
              <a:gd name="connsiteY0" fmla="*/ 1003145 h 2632825"/>
              <a:gd name="connsiteX1" fmla="*/ 305417 w 3802304"/>
              <a:gd name="connsiteY1" fmla="*/ 762154 h 2632825"/>
              <a:gd name="connsiteX2" fmla="*/ 482446 w 3802304"/>
              <a:gd name="connsiteY2" fmla="*/ 804642 h 2632825"/>
              <a:gd name="connsiteX3" fmla="*/ 549872 w 3802304"/>
              <a:gd name="connsiteY3" fmla="*/ 762000 h 2632825"/>
              <a:gd name="connsiteX4" fmla="*/ 668251 w 3802304"/>
              <a:gd name="connsiteY4" fmla="*/ 803871 h 2632825"/>
              <a:gd name="connsiteX5" fmla="*/ 1175944 w 3802304"/>
              <a:gd name="connsiteY5" fmla="*/ 0 h 2632825"/>
              <a:gd name="connsiteX6" fmla="*/ 1643304 w 3802304"/>
              <a:gd name="connsiteY6" fmla="*/ 169487 h 2632825"/>
              <a:gd name="connsiteX7" fmla="*/ 1981970 w 3802304"/>
              <a:gd name="connsiteY7" fmla="*/ 296487 h 2632825"/>
              <a:gd name="connsiteX8" fmla="*/ 2227504 w 3802304"/>
              <a:gd name="connsiteY8" fmla="*/ 431954 h 2632825"/>
              <a:gd name="connsiteX9" fmla="*/ 2557704 w 3802304"/>
              <a:gd name="connsiteY9" fmla="*/ 719820 h 2632825"/>
              <a:gd name="connsiteX10" fmla="*/ 2896370 w 3802304"/>
              <a:gd name="connsiteY10" fmla="*/ 965354 h 2632825"/>
              <a:gd name="connsiteX11" fmla="*/ 3243504 w 3802304"/>
              <a:gd name="connsiteY11" fmla="*/ 1312487 h 2632825"/>
              <a:gd name="connsiteX12" fmla="*/ 3759970 w 3802304"/>
              <a:gd name="connsiteY12" fmla="*/ 1710420 h 2632825"/>
              <a:gd name="connsiteX13" fmla="*/ 3776904 w 3802304"/>
              <a:gd name="connsiteY13" fmla="*/ 1803554 h 2632825"/>
              <a:gd name="connsiteX14" fmla="*/ 3802304 w 3802304"/>
              <a:gd name="connsiteY14" fmla="*/ 1862820 h 2632825"/>
              <a:gd name="connsiteX15" fmla="*/ 2879899 w 3802304"/>
              <a:gd name="connsiteY15" fmla="*/ 2632825 h 2632825"/>
              <a:gd name="connsiteX16" fmla="*/ 0 w 3802304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68251 w 3785678"/>
              <a:gd name="connsiteY4" fmla="*/ 803871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43504 w 3785678"/>
              <a:gd name="connsiteY11" fmla="*/ 1312487 h 2632825"/>
              <a:gd name="connsiteX12" fmla="*/ 3759970 w 3785678"/>
              <a:gd name="connsiteY12" fmla="*/ 1710420 h 2632825"/>
              <a:gd name="connsiteX13" fmla="*/ 3776904 w 3785678"/>
              <a:gd name="connsiteY13" fmla="*/ 1803554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68251 w 3785678"/>
              <a:gd name="connsiteY4" fmla="*/ 803871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43504 w 3785678"/>
              <a:gd name="connsiteY11" fmla="*/ 1312487 h 2632825"/>
              <a:gd name="connsiteX12" fmla="*/ 3759970 w 3785678"/>
              <a:gd name="connsiteY12" fmla="*/ 1710420 h 2632825"/>
              <a:gd name="connsiteX13" fmla="*/ 3735340 w 3785678"/>
              <a:gd name="connsiteY13" fmla="*/ 1845118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68251 w 3785678"/>
              <a:gd name="connsiteY4" fmla="*/ 803871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43504 w 3785678"/>
              <a:gd name="connsiteY11" fmla="*/ 1312487 h 2632825"/>
              <a:gd name="connsiteX12" fmla="*/ 3759970 w 3785678"/>
              <a:gd name="connsiteY12" fmla="*/ 1710420 h 2632825"/>
              <a:gd name="connsiteX13" fmla="*/ 3727027 w 3785678"/>
              <a:gd name="connsiteY13" fmla="*/ 1803554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68251 w 3785678"/>
              <a:gd name="connsiteY4" fmla="*/ 803871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43504 w 3785678"/>
              <a:gd name="connsiteY11" fmla="*/ 1312487 h 2632825"/>
              <a:gd name="connsiteX12" fmla="*/ 3759970 w 3785678"/>
              <a:gd name="connsiteY12" fmla="*/ 1710420 h 2632825"/>
              <a:gd name="connsiteX13" fmla="*/ 3743652 w 3785678"/>
              <a:gd name="connsiteY13" fmla="*/ 1811866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68251 w 3785678"/>
              <a:gd name="connsiteY4" fmla="*/ 803871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43504 w 3785678"/>
              <a:gd name="connsiteY11" fmla="*/ 1312487 h 2632825"/>
              <a:gd name="connsiteX12" fmla="*/ 3759970 w 3785678"/>
              <a:gd name="connsiteY12" fmla="*/ 1710420 h 2632825"/>
              <a:gd name="connsiteX13" fmla="*/ 3760277 w 3785678"/>
              <a:gd name="connsiteY13" fmla="*/ 1795241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  <a:gd name="connsiteX0" fmla="*/ 0 w 3785678"/>
              <a:gd name="connsiteY0" fmla="*/ 1003145 h 2632825"/>
              <a:gd name="connsiteX1" fmla="*/ 305417 w 3785678"/>
              <a:gd name="connsiteY1" fmla="*/ 762154 h 2632825"/>
              <a:gd name="connsiteX2" fmla="*/ 482446 w 3785678"/>
              <a:gd name="connsiteY2" fmla="*/ 804642 h 2632825"/>
              <a:gd name="connsiteX3" fmla="*/ 549872 w 3785678"/>
              <a:gd name="connsiteY3" fmla="*/ 762000 h 2632825"/>
              <a:gd name="connsiteX4" fmla="*/ 643313 w 3785678"/>
              <a:gd name="connsiteY4" fmla="*/ 778933 h 2632825"/>
              <a:gd name="connsiteX5" fmla="*/ 1175944 w 3785678"/>
              <a:gd name="connsiteY5" fmla="*/ 0 h 2632825"/>
              <a:gd name="connsiteX6" fmla="*/ 1643304 w 3785678"/>
              <a:gd name="connsiteY6" fmla="*/ 169487 h 2632825"/>
              <a:gd name="connsiteX7" fmla="*/ 1981970 w 3785678"/>
              <a:gd name="connsiteY7" fmla="*/ 296487 h 2632825"/>
              <a:gd name="connsiteX8" fmla="*/ 2227504 w 3785678"/>
              <a:gd name="connsiteY8" fmla="*/ 431954 h 2632825"/>
              <a:gd name="connsiteX9" fmla="*/ 2557704 w 3785678"/>
              <a:gd name="connsiteY9" fmla="*/ 719820 h 2632825"/>
              <a:gd name="connsiteX10" fmla="*/ 2896370 w 3785678"/>
              <a:gd name="connsiteY10" fmla="*/ 965354 h 2632825"/>
              <a:gd name="connsiteX11" fmla="*/ 3243504 w 3785678"/>
              <a:gd name="connsiteY11" fmla="*/ 1312487 h 2632825"/>
              <a:gd name="connsiteX12" fmla="*/ 3759970 w 3785678"/>
              <a:gd name="connsiteY12" fmla="*/ 1710420 h 2632825"/>
              <a:gd name="connsiteX13" fmla="*/ 3760277 w 3785678"/>
              <a:gd name="connsiteY13" fmla="*/ 1795241 h 2632825"/>
              <a:gd name="connsiteX14" fmla="*/ 3785678 w 3785678"/>
              <a:gd name="connsiteY14" fmla="*/ 1887758 h 2632825"/>
              <a:gd name="connsiteX15" fmla="*/ 2879899 w 3785678"/>
              <a:gd name="connsiteY15" fmla="*/ 2632825 h 2632825"/>
              <a:gd name="connsiteX16" fmla="*/ 0 w 3785678"/>
              <a:gd name="connsiteY16" fmla="*/ 1003145 h 263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85678" h="2632825">
                <a:moveTo>
                  <a:pt x="0" y="1003145"/>
                </a:moveTo>
                <a:lnTo>
                  <a:pt x="305417" y="762154"/>
                </a:lnTo>
                <a:lnTo>
                  <a:pt x="482446" y="804642"/>
                </a:lnTo>
                <a:lnTo>
                  <a:pt x="549872" y="762000"/>
                </a:lnTo>
                <a:lnTo>
                  <a:pt x="643313" y="778933"/>
                </a:lnTo>
                <a:lnTo>
                  <a:pt x="1175944" y="0"/>
                </a:lnTo>
                <a:lnTo>
                  <a:pt x="1643304" y="169487"/>
                </a:lnTo>
                <a:lnTo>
                  <a:pt x="1981970" y="296487"/>
                </a:lnTo>
                <a:lnTo>
                  <a:pt x="2227504" y="431954"/>
                </a:lnTo>
                <a:lnTo>
                  <a:pt x="2557704" y="719820"/>
                </a:lnTo>
                <a:lnTo>
                  <a:pt x="2896370" y="965354"/>
                </a:lnTo>
                <a:lnTo>
                  <a:pt x="3243504" y="1312487"/>
                </a:lnTo>
                <a:lnTo>
                  <a:pt x="3759970" y="1710420"/>
                </a:lnTo>
                <a:cubicBezTo>
                  <a:pt x="3760072" y="1738694"/>
                  <a:pt x="3760175" y="1766967"/>
                  <a:pt x="3760277" y="1795241"/>
                </a:cubicBezTo>
                <a:lnTo>
                  <a:pt x="3785678" y="1887758"/>
                </a:lnTo>
                <a:lnTo>
                  <a:pt x="2879899" y="2632825"/>
                </a:lnTo>
                <a:lnTo>
                  <a:pt x="0" y="1003145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/>
          </a:p>
        </p:txBody>
      </p:sp>
      <p:sp>
        <p:nvSpPr>
          <p:cNvPr id="44" name="Kombinationstegning 43"/>
          <p:cNvSpPr/>
          <p:nvPr/>
        </p:nvSpPr>
        <p:spPr>
          <a:xfrm>
            <a:off x="3483894" y="2148558"/>
            <a:ext cx="1018418" cy="689254"/>
          </a:xfrm>
          <a:custGeom>
            <a:avLst/>
            <a:gdLst>
              <a:gd name="connsiteX0" fmla="*/ 666750 w 666750"/>
              <a:gd name="connsiteY0" fmla="*/ 304800 h 428625"/>
              <a:gd name="connsiteX1" fmla="*/ 466725 w 666750"/>
              <a:gd name="connsiteY1" fmla="*/ 428625 h 428625"/>
              <a:gd name="connsiteX2" fmla="*/ 0 w 666750"/>
              <a:gd name="connsiteY2" fmla="*/ 171450 h 428625"/>
              <a:gd name="connsiteX3" fmla="*/ 123825 w 666750"/>
              <a:gd name="connsiteY3" fmla="*/ 0 h 428625"/>
              <a:gd name="connsiteX4" fmla="*/ 666750 w 666750"/>
              <a:gd name="connsiteY4" fmla="*/ 304800 h 428625"/>
              <a:gd name="connsiteX0" fmla="*/ 767302 w 767302"/>
              <a:gd name="connsiteY0" fmla="*/ 81699 h 428625"/>
              <a:gd name="connsiteX1" fmla="*/ 466725 w 767302"/>
              <a:gd name="connsiteY1" fmla="*/ 428625 h 428625"/>
              <a:gd name="connsiteX2" fmla="*/ 0 w 767302"/>
              <a:gd name="connsiteY2" fmla="*/ 171450 h 428625"/>
              <a:gd name="connsiteX3" fmla="*/ 123825 w 767302"/>
              <a:gd name="connsiteY3" fmla="*/ 0 h 428625"/>
              <a:gd name="connsiteX4" fmla="*/ 767302 w 767302"/>
              <a:gd name="connsiteY4" fmla="*/ 81699 h 428625"/>
              <a:gd name="connsiteX0" fmla="*/ 767302 w 767302"/>
              <a:gd name="connsiteY0" fmla="*/ 342507 h 689433"/>
              <a:gd name="connsiteX1" fmla="*/ 466725 w 767302"/>
              <a:gd name="connsiteY1" fmla="*/ 689433 h 689433"/>
              <a:gd name="connsiteX2" fmla="*/ 0 w 767302"/>
              <a:gd name="connsiteY2" fmla="*/ 432258 h 689433"/>
              <a:gd name="connsiteX3" fmla="*/ 117541 w 767302"/>
              <a:gd name="connsiteY3" fmla="*/ 0 h 689433"/>
              <a:gd name="connsiteX4" fmla="*/ 767302 w 767302"/>
              <a:gd name="connsiteY4" fmla="*/ 342507 h 689433"/>
              <a:gd name="connsiteX0" fmla="*/ 1018683 w 1018683"/>
              <a:gd name="connsiteY0" fmla="*/ 342507 h 689433"/>
              <a:gd name="connsiteX1" fmla="*/ 718106 w 1018683"/>
              <a:gd name="connsiteY1" fmla="*/ 689433 h 689433"/>
              <a:gd name="connsiteX2" fmla="*/ 0 w 1018683"/>
              <a:gd name="connsiteY2" fmla="*/ 300283 h 689433"/>
              <a:gd name="connsiteX3" fmla="*/ 368922 w 1018683"/>
              <a:gd name="connsiteY3" fmla="*/ 0 h 689433"/>
              <a:gd name="connsiteX4" fmla="*/ 1018683 w 1018683"/>
              <a:gd name="connsiteY4" fmla="*/ 342507 h 68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683" h="689433">
                <a:moveTo>
                  <a:pt x="1018683" y="342507"/>
                </a:moveTo>
                <a:lnTo>
                  <a:pt x="718106" y="689433"/>
                </a:lnTo>
                <a:lnTo>
                  <a:pt x="0" y="300283"/>
                </a:lnTo>
                <a:lnTo>
                  <a:pt x="368922" y="0"/>
                </a:lnTo>
                <a:lnTo>
                  <a:pt x="1018683" y="342507"/>
                </a:lnTo>
                <a:close/>
              </a:path>
            </a:pathLst>
          </a:custGeom>
          <a:noFill/>
          <a:ln w="38100" cap="sq">
            <a:solidFill>
              <a:srgbClr val="28F8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sp>
        <p:nvSpPr>
          <p:cNvPr id="45" name="Kombinationstegning 44"/>
          <p:cNvSpPr/>
          <p:nvPr/>
        </p:nvSpPr>
        <p:spPr>
          <a:xfrm>
            <a:off x="4211336" y="1780812"/>
            <a:ext cx="1182037" cy="657054"/>
          </a:xfrm>
          <a:custGeom>
            <a:avLst/>
            <a:gdLst>
              <a:gd name="connsiteX0" fmla="*/ 1085850 w 1162050"/>
              <a:gd name="connsiteY0" fmla="*/ 247650 h 657225"/>
              <a:gd name="connsiteX1" fmla="*/ 295275 w 1162050"/>
              <a:gd name="connsiteY1" fmla="*/ 0 h 657225"/>
              <a:gd name="connsiteX2" fmla="*/ 0 w 1162050"/>
              <a:gd name="connsiteY2" fmla="*/ 400050 h 657225"/>
              <a:gd name="connsiteX3" fmla="*/ 381000 w 1162050"/>
              <a:gd name="connsiteY3" fmla="*/ 657225 h 657225"/>
              <a:gd name="connsiteX4" fmla="*/ 1114425 w 1162050"/>
              <a:gd name="connsiteY4" fmla="*/ 333375 h 657225"/>
              <a:gd name="connsiteX5" fmla="*/ 1162050 w 1162050"/>
              <a:gd name="connsiteY5" fmla="*/ 247650 h 657225"/>
              <a:gd name="connsiteX0" fmla="*/ 1182345 w 1182345"/>
              <a:gd name="connsiteY0" fmla="*/ 238460 h 657225"/>
              <a:gd name="connsiteX1" fmla="*/ 295275 w 1182345"/>
              <a:gd name="connsiteY1" fmla="*/ 0 h 657225"/>
              <a:gd name="connsiteX2" fmla="*/ 0 w 1182345"/>
              <a:gd name="connsiteY2" fmla="*/ 400050 h 657225"/>
              <a:gd name="connsiteX3" fmla="*/ 381000 w 1182345"/>
              <a:gd name="connsiteY3" fmla="*/ 657225 h 657225"/>
              <a:gd name="connsiteX4" fmla="*/ 1114425 w 1182345"/>
              <a:gd name="connsiteY4" fmla="*/ 333375 h 657225"/>
              <a:gd name="connsiteX5" fmla="*/ 1162050 w 1182345"/>
              <a:gd name="connsiteY5" fmla="*/ 247650 h 657225"/>
              <a:gd name="connsiteX0" fmla="*/ 1182345 w 1182345"/>
              <a:gd name="connsiteY0" fmla="*/ 238460 h 657225"/>
              <a:gd name="connsiteX1" fmla="*/ 295275 w 1182345"/>
              <a:gd name="connsiteY1" fmla="*/ 0 h 657225"/>
              <a:gd name="connsiteX2" fmla="*/ 0 w 1182345"/>
              <a:gd name="connsiteY2" fmla="*/ 400050 h 657225"/>
              <a:gd name="connsiteX3" fmla="*/ 381000 w 1182345"/>
              <a:gd name="connsiteY3" fmla="*/ 657225 h 657225"/>
              <a:gd name="connsiteX4" fmla="*/ 1114425 w 1182345"/>
              <a:gd name="connsiteY4" fmla="*/ 333375 h 657225"/>
              <a:gd name="connsiteX5" fmla="*/ 1037985 w 1182345"/>
              <a:gd name="connsiteY5" fmla="*/ 256840 h 657225"/>
              <a:gd name="connsiteX0" fmla="*/ 1182345 w 1182345"/>
              <a:gd name="connsiteY0" fmla="*/ 238460 h 657225"/>
              <a:gd name="connsiteX1" fmla="*/ 295275 w 1182345"/>
              <a:gd name="connsiteY1" fmla="*/ 0 h 657225"/>
              <a:gd name="connsiteX2" fmla="*/ 0 w 1182345"/>
              <a:gd name="connsiteY2" fmla="*/ 400050 h 657225"/>
              <a:gd name="connsiteX3" fmla="*/ 381000 w 1182345"/>
              <a:gd name="connsiteY3" fmla="*/ 657225 h 657225"/>
              <a:gd name="connsiteX4" fmla="*/ 1114425 w 1182345"/>
              <a:gd name="connsiteY4" fmla="*/ 333375 h 657225"/>
              <a:gd name="connsiteX5" fmla="*/ 927706 w 1182345"/>
              <a:gd name="connsiteY5" fmla="*/ 279815 h 657225"/>
              <a:gd name="connsiteX0" fmla="*/ 1182345 w 1182345"/>
              <a:gd name="connsiteY0" fmla="*/ 238460 h 657225"/>
              <a:gd name="connsiteX1" fmla="*/ 295275 w 1182345"/>
              <a:gd name="connsiteY1" fmla="*/ 0 h 657225"/>
              <a:gd name="connsiteX2" fmla="*/ 0 w 1182345"/>
              <a:gd name="connsiteY2" fmla="*/ 400050 h 657225"/>
              <a:gd name="connsiteX3" fmla="*/ 381000 w 1182345"/>
              <a:gd name="connsiteY3" fmla="*/ 657225 h 657225"/>
              <a:gd name="connsiteX4" fmla="*/ 1114425 w 1182345"/>
              <a:gd name="connsiteY4" fmla="*/ 333375 h 657225"/>
              <a:gd name="connsiteX5" fmla="*/ 1001226 w 1182345"/>
              <a:gd name="connsiteY5" fmla="*/ 307385 h 657225"/>
              <a:gd name="connsiteX0" fmla="*/ 1182345 w 1182345"/>
              <a:gd name="connsiteY0" fmla="*/ 238460 h 657225"/>
              <a:gd name="connsiteX1" fmla="*/ 295275 w 1182345"/>
              <a:gd name="connsiteY1" fmla="*/ 0 h 657225"/>
              <a:gd name="connsiteX2" fmla="*/ 0 w 1182345"/>
              <a:gd name="connsiteY2" fmla="*/ 400050 h 657225"/>
              <a:gd name="connsiteX3" fmla="*/ 381000 w 1182345"/>
              <a:gd name="connsiteY3" fmla="*/ 657225 h 657225"/>
              <a:gd name="connsiteX4" fmla="*/ 1114425 w 1182345"/>
              <a:gd name="connsiteY4" fmla="*/ 333375 h 657225"/>
              <a:gd name="connsiteX5" fmla="*/ 1106910 w 1182345"/>
              <a:gd name="connsiteY5" fmla="*/ 541728 h 657225"/>
              <a:gd name="connsiteX0" fmla="*/ 1182345 w 1182345"/>
              <a:gd name="connsiteY0" fmla="*/ 238460 h 657225"/>
              <a:gd name="connsiteX1" fmla="*/ 295275 w 1182345"/>
              <a:gd name="connsiteY1" fmla="*/ 0 h 657225"/>
              <a:gd name="connsiteX2" fmla="*/ 0 w 1182345"/>
              <a:gd name="connsiteY2" fmla="*/ 400050 h 657225"/>
              <a:gd name="connsiteX3" fmla="*/ 381000 w 1182345"/>
              <a:gd name="connsiteY3" fmla="*/ 657225 h 657225"/>
              <a:gd name="connsiteX4" fmla="*/ 1114425 w 1182345"/>
              <a:gd name="connsiteY4" fmla="*/ 333375 h 657225"/>
              <a:gd name="connsiteX5" fmla="*/ 1175835 w 1182345"/>
              <a:gd name="connsiteY5" fmla="*/ 23846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345" h="657225">
                <a:moveTo>
                  <a:pt x="1182345" y="238460"/>
                </a:moveTo>
                <a:lnTo>
                  <a:pt x="295275" y="0"/>
                </a:lnTo>
                <a:lnTo>
                  <a:pt x="0" y="400050"/>
                </a:lnTo>
                <a:lnTo>
                  <a:pt x="381000" y="657225"/>
                </a:lnTo>
                <a:lnTo>
                  <a:pt x="1114425" y="333375"/>
                </a:lnTo>
                <a:lnTo>
                  <a:pt x="1175835" y="238460"/>
                </a:lnTo>
              </a:path>
            </a:pathLst>
          </a:custGeom>
          <a:noFill/>
          <a:ln w="38100" cap="sq">
            <a:solidFill>
              <a:srgbClr val="28F8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1799">
              <a:solidFill>
                <a:schemeClr val="tx1"/>
              </a:solidFill>
              <a:latin typeface="Verdana" pitchFamily="34" charset="0"/>
            </a:endParaRPr>
          </a:p>
        </p:txBody>
      </p:sp>
      <p:cxnSp>
        <p:nvCxnSpPr>
          <p:cNvPr id="47" name="Lige pilforbindelse 46"/>
          <p:cNvCxnSpPr/>
          <p:nvPr/>
        </p:nvCxnSpPr>
        <p:spPr bwMode="auto">
          <a:xfrm>
            <a:off x="4766513" y="2774070"/>
            <a:ext cx="1278765" cy="1638881"/>
          </a:xfrm>
          <a:prstGeom prst="straightConnector1">
            <a:avLst/>
          </a:prstGeom>
          <a:solidFill>
            <a:schemeClr val="accent1"/>
          </a:solidFill>
          <a:ln w="38100" cap="rnd" cmpd="sng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 type="oval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Lige pilforbindelse 48"/>
          <p:cNvCxnSpPr/>
          <p:nvPr/>
        </p:nvCxnSpPr>
        <p:spPr bwMode="auto">
          <a:xfrm>
            <a:off x="5393375" y="3020379"/>
            <a:ext cx="785715" cy="1310259"/>
          </a:xfrm>
          <a:prstGeom prst="straightConnector1">
            <a:avLst/>
          </a:prstGeom>
          <a:solidFill>
            <a:schemeClr val="accent1"/>
          </a:solidFill>
          <a:ln w="38100" cap="rnd" cmpd="sng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 type="oval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Lige pilforbindelse 62"/>
          <p:cNvCxnSpPr/>
          <p:nvPr/>
        </p:nvCxnSpPr>
        <p:spPr bwMode="auto">
          <a:xfrm flipH="1" flipV="1">
            <a:off x="2734707" y="1087198"/>
            <a:ext cx="1932904" cy="979742"/>
          </a:xfrm>
          <a:prstGeom prst="straightConnector1">
            <a:avLst/>
          </a:prstGeom>
          <a:solidFill>
            <a:schemeClr val="accent1"/>
          </a:solidFill>
          <a:ln w="38100" cap="rnd" cmpd="sng" algn="ctr">
            <a:solidFill>
              <a:srgbClr val="28F841"/>
            </a:solidFill>
            <a:prstDash val="sysDot"/>
            <a:round/>
            <a:headEnd type="oval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Lige pilforbindelse 64"/>
          <p:cNvCxnSpPr/>
          <p:nvPr/>
        </p:nvCxnSpPr>
        <p:spPr bwMode="auto">
          <a:xfrm flipH="1">
            <a:off x="1713029" y="2118320"/>
            <a:ext cx="1185088" cy="902059"/>
          </a:xfrm>
          <a:prstGeom prst="straightConnector1">
            <a:avLst/>
          </a:prstGeom>
          <a:solidFill>
            <a:schemeClr val="accent1"/>
          </a:solidFill>
          <a:ln w="38100" cap="rnd" cmpd="sng" algn="ctr">
            <a:solidFill>
              <a:srgbClr val="FFFF00"/>
            </a:solidFill>
            <a:prstDash val="sysDot"/>
            <a:round/>
            <a:headEnd type="oval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Ellipse 69"/>
          <p:cNvSpPr/>
          <p:nvPr/>
        </p:nvSpPr>
        <p:spPr>
          <a:xfrm>
            <a:off x="2734706" y="1780811"/>
            <a:ext cx="611821" cy="509739"/>
          </a:xfrm>
          <a:prstGeom prst="ellipse">
            <a:avLst/>
          </a:prstGeom>
          <a:noFill/>
          <a:ln w="38100" cap="sq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cxnSp>
        <p:nvCxnSpPr>
          <p:cNvPr id="42" name="Lige pilforbindelse 41"/>
          <p:cNvCxnSpPr/>
          <p:nvPr/>
        </p:nvCxnSpPr>
        <p:spPr bwMode="auto">
          <a:xfrm>
            <a:off x="4122242" y="2669467"/>
            <a:ext cx="1829779" cy="1743484"/>
          </a:xfrm>
          <a:prstGeom prst="straightConnector1">
            <a:avLst/>
          </a:prstGeom>
          <a:solidFill>
            <a:schemeClr val="accent1"/>
          </a:solidFill>
          <a:ln w="38100" cap="rnd" cmpd="sng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 type="oval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kstfelt 52"/>
          <p:cNvSpPr txBox="1"/>
          <p:nvPr/>
        </p:nvSpPr>
        <p:spPr>
          <a:xfrm>
            <a:off x="5250892" y="4541174"/>
            <a:ext cx="4948495" cy="92309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1799" dirty="0">
                <a:latin typeface="midtsans" panose="02000503040000020004" pitchFamily="50" charset="0"/>
              </a:rPr>
              <a:t>Psykiatriens funktioner genhuses i lejemål/henholdsvis pavilloner til byggeriet står færdigt. Udflytning i </a:t>
            </a:r>
            <a:r>
              <a:rPr lang="da-DK" sz="1799" dirty="0" smtClean="0">
                <a:latin typeface="midtsans" panose="02000503040000020004" pitchFamily="50" charset="0"/>
              </a:rPr>
              <a:t>2025.</a:t>
            </a:r>
            <a:endParaRPr lang="da-DK" sz="1799" dirty="0">
              <a:latin typeface="midtsans" panose="02000503040000020004" pitchFamily="50" charset="0"/>
            </a:endParaRPr>
          </a:p>
        </p:txBody>
      </p:sp>
      <p:sp>
        <p:nvSpPr>
          <p:cNvPr id="57" name="Tekstfelt 56"/>
          <p:cNvSpPr txBox="1"/>
          <p:nvPr/>
        </p:nvSpPr>
        <p:spPr>
          <a:xfrm>
            <a:off x="143255" y="960652"/>
            <a:ext cx="2425432" cy="92309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1799" dirty="0">
                <a:latin typeface="midtsans" panose="02000503040000020004" pitchFamily="50" charset="0"/>
              </a:rPr>
              <a:t>Logistikfunktionen genhuses på </a:t>
            </a:r>
            <a:r>
              <a:rPr lang="da-DK" sz="1799" dirty="0" err="1">
                <a:latin typeface="midtsans" panose="02000503040000020004" pitchFamily="50" charset="0"/>
              </a:rPr>
              <a:t>trekanstgrund</a:t>
            </a:r>
            <a:endParaRPr lang="da-DK" sz="1799" dirty="0">
              <a:latin typeface="midtsans" panose="02000503040000020004" pitchFamily="50" charset="0"/>
            </a:endParaRPr>
          </a:p>
        </p:txBody>
      </p:sp>
      <p:sp>
        <p:nvSpPr>
          <p:cNvPr id="59" name="Titel 2"/>
          <p:cNvSpPr txBox="1">
            <a:spLocks/>
          </p:cNvSpPr>
          <p:nvPr/>
        </p:nvSpPr>
        <p:spPr bwMode="auto">
          <a:xfrm>
            <a:off x="241669" y="-228222"/>
            <a:ext cx="10080000" cy="89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5pPr>
            <a:lvl6pPr marL="60958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6pPr>
            <a:lvl7pPr marL="121917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7pPr>
            <a:lvl8pPr marL="1828754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8pPr>
            <a:lvl9pPr marL="2438339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F3018"/>
                </a:solidFill>
                <a:latin typeface="Verdana" pitchFamily="34" charset="0"/>
              </a:defRPr>
            </a:lvl9pPr>
          </a:lstStyle>
          <a:p>
            <a:pPr defTabSz="914126"/>
            <a:r>
              <a:rPr lang="da-DK" sz="3599" kern="0" dirty="0">
                <a:latin typeface="midtsans" panose="02000503040000020004" pitchFamily="50" charset="0"/>
              </a:rPr>
              <a:t>Rokader fra byggefelt</a:t>
            </a:r>
          </a:p>
        </p:txBody>
      </p:sp>
      <p:sp>
        <p:nvSpPr>
          <p:cNvPr id="64" name="Tekstfelt 63"/>
          <p:cNvSpPr txBox="1"/>
          <p:nvPr/>
        </p:nvSpPr>
        <p:spPr>
          <a:xfrm>
            <a:off x="304163" y="4330639"/>
            <a:ext cx="2425432" cy="6461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1799" dirty="0">
                <a:latin typeface="midtsans" panose="02000503040000020004" pitchFamily="50" charset="0"/>
              </a:rPr>
              <a:t>Specialtandpleje pt. uafklaret</a:t>
            </a:r>
          </a:p>
        </p:txBody>
      </p:sp>
      <p:cxnSp>
        <p:nvCxnSpPr>
          <p:cNvPr id="67" name="Lige pilforbindelse 66"/>
          <p:cNvCxnSpPr/>
          <p:nvPr/>
        </p:nvCxnSpPr>
        <p:spPr bwMode="auto">
          <a:xfrm flipH="1">
            <a:off x="2625231" y="2689133"/>
            <a:ext cx="1360092" cy="1641506"/>
          </a:xfrm>
          <a:prstGeom prst="straightConnector1">
            <a:avLst/>
          </a:prstGeom>
          <a:solidFill>
            <a:schemeClr val="accent1"/>
          </a:solidFill>
          <a:ln w="38100" cap="rnd" cmpd="sng" algn="ctr">
            <a:solidFill>
              <a:srgbClr val="28F841"/>
            </a:solidFill>
            <a:prstDash val="sysDot"/>
            <a:round/>
            <a:headEnd type="oval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Tekstfelt 67"/>
          <p:cNvSpPr txBox="1"/>
          <p:nvPr/>
        </p:nvSpPr>
        <p:spPr>
          <a:xfrm>
            <a:off x="149043" y="3050298"/>
            <a:ext cx="2848434" cy="6461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1799" dirty="0">
                <a:latin typeface="midtsans" panose="02000503040000020004" pitchFamily="50" charset="0"/>
              </a:rPr>
              <a:t>Center for </a:t>
            </a:r>
            <a:r>
              <a:rPr lang="da-DK" sz="1799" dirty="0" err="1">
                <a:latin typeface="midtsans" panose="02000503040000020004" pitchFamily="50" charset="0"/>
              </a:rPr>
              <a:t>mestring</a:t>
            </a:r>
            <a:r>
              <a:rPr lang="da-DK" sz="1799" dirty="0">
                <a:latin typeface="midtsans" panose="02000503040000020004" pitchFamily="50" charset="0"/>
              </a:rPr>
              <a:t> pt. uafklaret</a:t>
            </a:r>
          </a:p>
        </p:txBody>
      </p:sp>
    </p:spTree>
    <p:extLst>
      <p:ext uri="{BB962C8B-B14F-4D97-AF65-F5344CB8AC3E}">
        <p14:creationId xmlns:p14="http://schemas.microsoft.com/office/powerpoint/2010/main" val="1308902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45696"/>
            <a:ext cx="12192000" cy="5715000"/>
          </a:xfrm>
          <a:custGeom>
            <a:avLst/>
            <a:gdLst/>
            <a:ahLst/>
            <a:cxnLst/>
            <a:rect l="l" t="t" r="r" b="b"/>
            <a:pathLst>
              <a:path w="18288000" h="8572500">
                <a:moveTo>
                  <a:pt x="0" y="0"/>
                </a:moveTo>
                <a:lnTo>
                  <a:pt x="18288000" y="0"/>
                </a:lnTo>
                <a:lnTo>
                  <a:pt x="18288000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60" t="-18267" b="-1249"/>
            </a:stretch>
          </a:blipFill>
        </p:spPr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41669" y="-228222"/>
            <a:ext cx="10080000" cy="899766"/>
          </a:xfrm>
        </p:spPr>
        <p:txBody>
          <a:bodyPr/>
          <a:lstStyle/>
          <a:p>
            <a:r>
              <a:rPr lang="da-DK" dirty="0" smtClean="0">
                <a:latin typeface="midtsans" panose="02000503040000020004" pitchFamily="50" charset="0"/>
              </a:rPr>
              <a:t>Nedbrydningstakt</a:t>
            </a:r>
            <a:endParaRPr lang="da-DK" dirty="0">
              <a:latin typeface="midtsans" panose="02000503040000020004" pitchFamily="50" charset="0"/>
            </a:endParaRPr>
          </a:p>
        </p:txBody>
      </p:sp>
      <p:sp>
        <p:nvSpPr>
          <p:cNvPr id="4" name="Kombinationstegning 3"/>
          <p:cNvSpPr/>
          <p:nvPr/>
        </p:nvSpPr>
        <p:spPr>
          <a:xfrm>
            <a:off x="3394070" y="1050413"/>
            <a:ext cx="1585196" cy="894712"/>
          </a:xfrm>
          <a:custGeom>
            <a:avLst/>
            <a:gdLst>
              <a:gd name="connsiteX0" fmla="*/ 515566 w 1585609"/>
              <a:gd name="connsiteY0" fmla="*/ 0 h 894945"/>
              <a:gd name="connsiteX1" fmla="*/ 0 w 1585609"/>
              <a:gd name="connsiteY1" fmla="*/ 632298 h 894945"/>
              <a:gd name="connsiteX2" fmla="*/ 680936 w 1585609"/>
              <a:gd name="connsiteY2" fmla="*/ 894945 h 894945"/>
              <a:gd name="connsiteX3" fmla="*/ 914400 w 1585609"/>
              <a:gd name="connsiteY3" fmla="*/ 719847 h 894945"/>
              <a:gd name="connsiteX4" fmla="*/ 1478604 w 1585609"/>
              <a:gd name="connsiteY4" fmla="*/ 836579 h 894945"/>
              <a:gd name="connsiteX5" fmla="*/ 1585609 w 1585609"/>
              <a:gd name="connsiteY5" fmla="*/ 671209 h 894945"/>
              <a:gd name="connsiteX6" fmla="*/ 1186775 w 1585609"/>
              <a:gd name="connsiteY6" fmla="*/ 282102 h 894945"/>
              <a:gd name="connsiteX7" fmla="*/ 807396 w 1585609"/>
              <a:gd name="connsiteY7" fmla="*/ 116732 h 894945"/>
              <a:gd name="connsiteX8" fmla="*/ 515566 w 1585609"/>
              <a:gd name="connsiteY8" fmla="*/ 0 h 89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5609" h="894945">
                <a:moveTo>
                  <a:pt x="515566" y="0"/>
                </a:moveTo>
                <a:lnTo>
                  <a:pt x="0" y="632298"/>
                </a:lnTo>
                <a:lnTo>
                  <a:pt x="680936" y="894945"/>
                </a:lnTo>
                <a:lnTo>
                  <a:pt x="914400" y="719847"/>
                </a:lnTo>
                <a:lnTo>
                  <a:pt x="1478604" y="836579"/>
                </a:lnTo>
                <a:lnTo>
                  <a:pt x="1585609" y="671209"/>
                </a:lnTo>
                <a:lnTo>
                  <a:pt x="1186775" y="282102"/>
                </a:lnTo>
                <a:lnTo>
                  <a:pt x="807396" y="116732"/>
                </a:lnTo>
                <a:lnTo>
                  <a:pt x="515566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 w="3175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sp>
        <p:nvSpPr>
          <p:cNvPr id="5" name="Kombinationstegning 4"/>
          <p:cNvSpPr/>
          <p:nvPr/>
        </p:nvSpPr>
        <p:spPr>
          <a:xfrm>
            <a:off x="1478220" y="855911"/>
            <a:ext cx="4551360" cy="2664685"/>
          </a:xfrm>
          <a:custGeom>
            <a:avLst/>
            <a:gdLst>
              <a:gd name="connsiteX0" fmla="*/ 2490281 w 4552545"/>
              <a:gd name="connsiteY0" fmla="*/ 204281 h 2665379"/>
              <a:gd name="connsiteX1" fmla="*/ 1809345 w 4552545"/>
              <a:gd name="connsiteY1" fmla="*/ 0 h 2665379"/>
              <a:gd name="connsiteX2" fmla="*/ 1507787 w 4552545"/>
              <a:gd name="connsiteY2" fmla="*/ 710119 h 2665379"/>
              <a:gd name="connsiteX3" fmla="*/ 1245141 w 4552545"/>
              <a:gd name="connsiteY3" fmla="*/ 836579 h 2665379"/>
              <a:gd name="connsiteX4" fmla="*/ 904673 w 4552545"/>
              <a:gd name="connsiteY4" fmla="*/ 622570 h 2665379"/>
              <a:gd name="connsiteX5" fmla="*/ 924128 w 4552545"/>
              <a:gd name="connsiteY5" fmla="*/ 535021 h 2665379"/>
              <a:gd name="connsiteX6" fmla="*/ 97277 w 4552545"/>
              <a:gd name="connsiteY6" fmla="*/ 321013 h 2665379"/>
              <a:gd name="connsiteX7" fmla="*/ 0 w 4552545"/>
              <a:gd name="connsiteY7" fmla="*/ 544749 h 2665379"/>
              <a:gd name="connsiteX8" fmla="*/ 116732 w 4552545"/>
              <a:gd name="connsiteY8" fmla="*/ 690664 h 2665379"/>
              <a:gd name="connsiteX9" fmla="*/ 3628417 w 4552545"/>
              <a:gd name="connsiteY9" fmla="*/ 2665379 h 2665379"/>
              <a:gd name="connsiteX10" fmla="*/ 4533090 w 4552545"/>
              <a:gd name="connsiteY10" fmla="*/ 1867711 h 2665379"/>
              <a:gd name="connsiteX11" fmla="*/ 4523362 w 4552545"/>
              <a:gd name="connsiteY11" fmla="*/ 1780162 h 2665379"/>
              <a:gd name="connsiteX12" fmla="*/ 4552545 w 4552545"/>
              <a:gd name="connsiteY12" fmla="*/ 1721796 h 2665379"/>
              <a:gd name="connsiteX13" fmla="*/ 3784060 w 4552545"/>
              <a:gd name="connsiteY13" fmla="*/ 1070043 h 2665379"/>
              <a:gd name="connsiteX14" fmla="*/ 3492230 w 4552545"/>
              <a:gd name="connsiteY14" fmla="*/ 846306 h 2665379"/>
              <a:gd name="connsiteX15" fmla="*/ 3394953 w 4552545"/>
              <a:gd name="connsiteY15" fmla="*/ 1011677 h 2665379"/>
              <a:gd name="connsiteX16" fmla="*/ 2830749 w 4552545"/>
              <a:gd name="connsiteY16" fmla="*/ 914400 h 2665379"/>
              <a:gd name="connsiteX17" fmla="*/ 2607013 w 4552545"/>
              <a:gd name="connsiteY17" fmla="*/ 1060315 h 2665379"/>
              <a:gd name="connsiteX18" fmla="*/ 2607013 w 4552545"/>
              <a:gd name="connsiteY18" fmla="*/ 1108953 h 2665379"/>
              <a:gd name="connsiteX19" fmla="*/ 1916349 w 4552545"/>
              <a:gd name="connsiteY19" fmla="*/ 826851 h 2665379"/>
              <a:gd name="connsiteX20" fmla="*/ 2490281 w 4552545"/>
              <a:gd name="connsiteY20" fmla="*/ 204281 h 266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52545" h="2665379">
                <a:moveTo>
                  <a:pt x="2490281" y="204281"/>
                </a:moveTo>
                <a:lnTo>
                  <a:pt x="1809345" y="0"/>
                </a:lnTo>
                <a:lnTo>
                  <a:pt x="1507787" y="710119"/>
                </a:lnTo>
                <a:lnTo>
                  <a:pt x="1245141" y="836579"/>
                </a:lnTo>
                <a:lnTo>
                  <a:pt x="904673" y="622570"/>
                </a:lnTo>
                <a:lnTo>
                  <a:pt x="924128" y="535021"/>
                </a:lnTo>
                <a:lnTo>
                  <a:pt x="97277" y="321013"/>
                </a:lnTo>
                <a:lnTo>
                  <a:pt x="0" y="544749"/>
                </a:lnTo>
                <a:lnTo>
                  <a:pt x="116732" y="690664"/>
                </a:lnTo>
                <a:lnTo>
                  <a:pt x="3628417" y="2665379"/>
                </a:lnTo>
                <a:lnTo>
                  <a:pt x="4533090" y="1867711"/>
                </a:lnTo>
                <a:lnTo>
                  <a:pt x="4523362" y="1780162"/>
                </a:lnTo>
                <a:lnTo>
                  <a:pt x="4552545" y="1721796"/>
                </a:lnTo>
                <a:lnTo>
                  <a:pt x="3784060" y="1070043"/>
                </a:lnTo>
                <a:lnTo>
                  <a:pt x="3492230" y="846306"/>
                </a:lnTo>
                <a:lnTo>
                  <a:pt x="3394953" y="1011677"/>
                </a:lnTo>
                <a:lnTo>
                  <a:pt x="2830749" y="914400"/>
                </a:lnTo>
                <a:lnTo>
                  <a:pt x="2607013" y="1060315"/>
                </a:lnTo>
                <a:lnTo>
                  <a:pt x="2607013" y="1108953"/>
                </a:lnTo>
                <a:lnTo>
                  <a:pt x="1916349" y="826851"/>
                </a:lnTo>
                <a:lnTo>
                  <a:pt x="2490281" y="204281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 w="3175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sp>
        <p:nvSpPr>
          <p:cNvPr id="30" name="Rektangel 29"/>
          <p:cNvSpPr/>
          <p:nvPr/>
        </p:nvSpPr>
        <p:spPr>
          <a:xfrm>
            <a:off x="624817" y="4613868"/>
            <a:ext cx="503925" cy="326906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 w="3175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sp>
        <p:nvSpPr>
          <p:cNvPr id="35" name="Rektangel 34"/>
          <p:cNvSpPr/>
          <p:nvPr/>
        </p:nvSpPr>
        <p:spPr>
          <a:xfrm>
            <a:off x="637066" y="4090816"/>
            <a:ext cx="491675" cy="346034"/>
          </a:xfrm>
          <a:prstGeom prst="rect">
            <a:avLst/>
          </a:prstGeom>
          <a:solidFill>
            <a:srgbClr val="00B050">
              <a:alpha val="50000"/>
            </a:srgbClr>
          </a:solidFill>
          <a:ln w="3175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799" dirty="0">
              <a:solidFill>
                <a:srgbClr val="3F3018"/>
              </a:solidFill>
            </a:endParaRPr>
          </a:p>
        </p:txBody>
      </p:sp>
      <p:sp>
        <p:nvSpPr>
          <p:cNvPr id="36" name="Tekstfelt 35"/>
          <p:cNvSpPr txBox="1"/>
          <p:nvPr/>
        </p:nvSpPr>
        <p:spPr>
          <a:xfrm>
            <a:off x="1128740" y="4148207"/>
            <a:ext cx="2265329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midtsans" panose="02000503040000020004" pitchFamily="50" charset="0"/>
              </a:rPr>
              <a:t>Nedbrydning 2023-24</a:t>
            </a:r>
          </a:p>
        </p:txBody>
      </p:sp>
      <p:sp>
        <p:nvSpPr>
          <p:cNvPr id="37" name="Tekstfelt 36"/>
          <p:cNvSpPr txBox="1"/>
          <p:nvPr/>
        </p:nvSpPr>
        <p:spPr>
          <a:xfrm>
            <a:off x="1188164" y="4652818"/>
            <a:ext cx="2532190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midtsans" panose="02000503040000020004" pitchFamily="50" charset="0"/>
              </a:rPr>
              <a:t>Nedbrydning 2025-26</a:t>
            </a:r>
          </a:p>
        </p:txBody>
      </p:sp>
    </p:spTree>
    <p:extLst>
      <p:ext uri="{BB962C8B-B14F-4D97-AF65-F5344CB8AC3E}">
        <p14:creationId xmlns:p14="http://schemas.microsoft.com/office/powerpoint/2010/main" val="155755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5717" y="0"/>
            <a:ext cx="9696902" cy="68571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07474" y="891471"/>
            <a:ext cx="6464608" cy="447317"/>
          </a:xfrm>
          <a:prstGeom prst="rect">
            <a:avLst/>
          </a:prstGeom>
        </p:spPr>
        <p:txBody>
          <a:bodyPr vert="horz" wrap="square" lIns="0" tIns="3259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9140">
              <a:lnSpc>
                <a:spcPct val="100000"/>
              </a:lnSpc>
              <a:spcBef>
                <a:spcPts val="64"/>
              </a:spcBef>
            </a:pPr>
            <a:r>
              <a:rPr spc="-48" dirty="0"/>
              <a:t>Søndersøparken</a:t>
            </a:r>
          </a:p>
        </p:txBody>
      </p:sp>
    </p:spTree>
    <p:extLst>
      <p:ext uri="{BB962C8B-B14F-4D97-AF65-F5344CB8AC3E}">
        <p14:creationId xmlns:p14="http://schemas.microsoft.com/office/powerpoint/2010/main" val="767592912"/>
      </p:ext>
    </p:extLst>
  </p:cSld>
  <p:clrMapOvr>
    <a:masterClrMapping/>
  </p:clrMapOvr>
</p:sld>
</file>

<file path=ppt/theme/theme1.xml><?xml version="1.0" encoding="utf-8"?>
<a:theme xmlns:a="http://schemas.openxmlformats.org/drawingml/2006/main" name="RM-multicolour_16-9_v02">
  <a:themeElements>
    <a:clrScheme name="RM Multicolour2">
      <a:dk1>
        <a:srgbClr val="000000"/>
      </a:dk1>
      <a:lt1>
        <a:srgbClr val="FFFFFF"/>
      </a:lt1>
      <a:dk2>
        <a:srgbClr val="990033"/>
      </a:dk2>
      <a:lt2>
        <a:srgbClr val="EFECE6"/>
      </a:lt2>
      <a:accent1>
        <a:srgbClr val="CCCC66"/>
      </a:accent1>
      <a:accent2>
        <a:srgbClr val="256575"/>
      </a:accent2>
      <a:accent3>
        <a:srgbClr val="CC6633"/>
      </a:accent3>
      <a:accent4>
        <a:srgbClr val="9B9B50"/>
      </a:accent4>
      <a:accent5>
        <a:srgbClr val="84715E"/>
      </a:accent5>
      <a:accent6>
        <a:srgbClr val="990033"/>
      </a:accent6>
      <a:hlink>
        <a:srgbClr val="990033"/>
      </a:hlink>
      <a:folHlink>
        <a:srgbClr val="113F49"/>
      </a:folHlink>
    </a:clrScheme>
    <a:fontScheme name="01a_RMdias_BRE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sq">
          <a:solidFill>
            <a:schemeClr val="tx1"/>
          </a:solidFill>
        </a:ln>
      </a:spPr>
      <a:bodyPr rtlCol="0" anchor="ctr"/>
      <a:lstStyle>
        <a:defPPr algn="ctr">
          <a:defRPr dirty="0">
            <a:solidFill>
              <a:srgbClr val="3F3018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01a_RMdias_BRED 1">
        <a:dk1>
          <a:srgbClr val="3F3018"/>
        </a:dk1>
        <a:lt1>
          <a:srgbClr val="FFFFFF"/>
        </a:lt1>
        <a:dk2>
          <a:srgbClr val="990033"/>
        </a:dk2>
        <a:lt2>
          <a:srgbClr val="D2D2D2"/>
        </a:lt2>
        <a:accent1>
          <a:srgbClr val="E3DFD4"/>
        </a:accent1>
        <a:accent2>
          <a:srgbClr val="84715E"/>
        </a:accent2>
        <a:accent3>
          <a:srgbClr val="FFFFFF"/>
        </a:accent3>
        <a:accent4>
          <a:srgbClr val="342713"/>
        </a:accent4>
        <a:accent5>
          <a:srgbClr val="EFECE6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a_RMdias_BRED 2">
        <a:dk1>
          <a:srgbClr val="3F3018"/>
        </a:dk1>
        <a:lt1>
          <a:srgbClr val="E3DFD4"/>
        </a:lt1>
        <a:dk2>
          <a:srgbClr val="84715E"/>
        </a:dk2>
        <a:lt2>
          <a:srgbClr val="D2D2D2"/>
        </a:lt2>
        <a:accent1>
          <a:srgbClr val="E3DFD4"/>
        </a:accent1>
        <a:accent2>
          <a:srgbClr val="84715E"/>
        </a:accent2>
        <a:accent3>
          <a:srgbClr val="EFECE6"/>
        </a:accent3>
        <a:accent4>
          <a:srgbClr val="342713"/>
        </a:accent4>
        <a:accent5>
          <a:srgbClr val="EFECE6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a_RMdias_BRED 3">
        <a:dk1>
          <a:srgbClr val="760027"/>
        </a:dk1>
        <a:lt1>
          <a:srgbClr val="E3DFD4"/>
        </a:lt1>
        <a:dk2>
          <a:srgbClr val="990033"/>
        </a:dk2>
        <a:lt2>
          <a:srgbClr val="FFFFFF"/>
        </a:lt2>
        <a:accent1>
          <a:srgbClr val="E3DFD4"/>
        </a:accent1>
        <a:accent2>
          <a:srgbClr val="84715E"/>
        </a:accent2>
        <a:accent3>
          <a:srgbClr val="CAAAAD"/>
        </a:accent3>
        <a:accent4>
          <a:srgbClr val="C2BEB5"/>
        </a:accent4>
        <a:accent5>
          <a:srgbClr val="EFECE6"/>
        </a:accent5>
        <a:accent6>
          <a:srgbClr val="776654"/>
        </a:accent6>
        <a:hlink>
          <a:srgbClr val="3F3018"/>
        </a:hlink>
        <a:folHlink>
          <a:srgbClr val="3F301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a_RMdias_BRED 4">
        <a:dk1>
          <a:srgbClr val="3F3018"/>
        </a:dk1>
        <a:lt1>
          <a:srgbClr val="84715E"/>
        </a:lt1>
        <a:dk2>
          <a:srgbClr val="E3DFD4"/>
        </a:dk2>
        <a:lt2>
          <a:srgbClr val="655647"/>
        </a:lt2>
        <a:accent1>
          <a:srgbClr val="3F3018"/>
        </a:accent1>
        <a:accent2>
          <a:srgbClr val="84715E"/>
        </a:accent2>
        <a:accent3>
          <a:srgbClr val="C2BBB6"/>
        </a:accent3>
        <a:accent4>
          <a:srgbClr val="342713"/>
        </a:accent4>
        <a:accent5>
          <a:srgbClr val="AFADAB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M-multicolour_16-9_v04.potx" id="{F2862FDD-0446-4518-972B-E32DE7E6EC00}" vid="{40C398DB-5E44-4097-B21D-28445AC6C240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</Words>
  <Application>Microsoft Office PowerPoint</Application>
  <PresentationFormat>Widescreen</PresentationFormat>
  <Paragraphs>200</Paragraphs>
  <Slides>16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4" baseType="lpstr">
      <vt:lpstr>Arial</vt:lpstr>
      <vt:lpstr>Calibri</vt:lpstr>
      <vt:lpstr>Courier New</vt:lpstr>
      <vt:lpstr>midtsans</vt:lpstr>
      <vt:lpstr>Times New Roman</vt:lpstr>
      <vt:lpstr>Verdana</vt:lpstr>
      <vt:lpstr>Wingdings</vt:lpstr>
      <vt:lpstr>RM-multicolour_16-9_v02</vt:lpstr>
      <vt:lpstr>Informationsmøde Ny Psykiatri i Viborg   Mandag 6. november 2023,  Golf Hotel Viborg </vt:lpstr>
      <vt:lpstr>Projektets vision</vt:lpstr>
      <vt:lpstr>Vigtige elementer i psykiatribyggeri</vt:lpstr>
      <vt:lpstr>Hvad bygger vi og til hvem?</vt:lpstr>
      <vt:lpstr>PowerPoint-præsentation</vt:lpstr>
      <vt:lpstr>PowerPoint-præsentation</vt:lpstr>
      <vt:lpstr>PowerPoint-præsentation</vt:lpstr>
      <vt:lpstr>Nedbrydningstakt</vt:lpstr>
      <vt:lpstr>Søndersøparken</vt:lpstr>
      <vt:lpstr>Tilpasset ambulatoriehus ny skala</vt:lpstr>
      <vt:lpstr>Hovedankomst</vt:lpstr>
      <vt:lpstr>Grøn korridor</vt:lpstr>
      <vt:lpstr>Plan 00</vt:lpstr>
      <vt:lpstr>Sengeafsnit</vt:lpstr>
      <vt:lpstr>  Lille Sankt Mikkels Gade</vt:lpstr>
      <vt:lpstr>Funktionsoversigt</vt:lpstr>
    </vt:vector>
  </TitlesOfParts>
  <Company>Region Midtjylland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Janni Juul Thomsen</dc:creator>
  <cp:lastModifiedBy>Tobias Iskov Thomsen</cp:lastModifiedBy>
  <cp:revision>5</cp:revision>
  <dcterms:created xsi:type="dcterms:W3CDTF">2023-11-23T09:05:37Z</dcterms:created>
  <dcterms:modified xsi:type="dcterms:W3CDTF">2023-11-28T13:06:50Z</dcterms:modified>
</cp:coreProperties>
</file>