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58000" cy="9144000"/>
  <p:custDataLst>
    <p:tags r:id="rId5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923A4E-4032-4E0F-AF4D-E51F90444305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5DA8B542-487D-4382-BB92-5C3087CA4226}">
      <dgm:prSet phldrT="[Tekst]"/>
      <dgm:spPr/>
      <dgm:t>
        <a:bodyPr/>
        <a:lstStyle/>
        <a:p>
          <a:r>
            <a:rPr lang="da-DK" dirty="0" smtClean="0"/>
            <a:t>I sagde</a:t>
          </a:r>
          <a:endParaRPr lang="da-DK" dirty="0"/>
        </a:p>
      </dgm:t>
    </dgm:pt>
    <dgm:pt modelId="{862AB718-BC3D-49F5-A7B5-80A9A5A8FAD4}" type="parTrans" cxnId="{89E60B2E-FA9B-484A-A2F9-FE19FA047447}">
      <dgm:prSet/>
      <dgm:spPr/>
      <dgm:t>
        <a:bodyPr/>
        <a:lstStyle/>
        <a:p>
          <a:endParaRPr lang="da-DK"/>
        </a:p>
      </dgm:t>
    </dgm:pt>
    <dgm:pt modelId="{341234A8-9D79-42F5-82F5-4DDC6196849B}" type="sibTrans" cxnId="{89E60B2E-FA9B-484A-A2F9-FE19FA047447}">
      <dgm:prSet/>
      <dgm:spPr/>
      <dgm:t>
        <a:bodyPr/>
        <a:lstStyle/>
        <a:p>
          <a:endParaRPr lang="da-DK"/>
        </a:p>
      </dgm:t>
    </dgm:pt>
    <dgm:pt modelId="{2DB6D7DE-CB72-48A4-9873-F451F11696D7}">
      <dgm:prSet phldrT="[Tekst]"/>
      <dgm:spPr/>
      <dgm:t>
        <a:bodyPr/>
        <a:lstStyle/>
        <a:p>
          <a:r>
            <a:rPr lang="da-DK" dirty="0" smtClean="0"/>
            <a:t>Vi gjorde</a:t>
          </a:r>
          <a:endParaRPr lang="da-DK" dirty="0"/>
        </a:p>
      </dgm:t>
    </dgm:pt>
    <dgm:pt modelId="{80367A35-E26A-4FD4-9BA1-67B5F14CBD8D}" type="parTrans" cxnId="{345D17AA-4F16-471C-AD8A-DBF91EFE2EF6}">
      <dgm:prSet/>
      <dgm:spPr/>
      <dgm:t>
        <a:bodyPr/>
        <a:lstStyle/>
        <a:p>
          <a:endParaRPr lang="da-DK"/>
        </a:p>
      </dgm:t>
    </dgm:pt>
    <dgm:pt modelId="{39BFFE83-A0A4-4A56-89F6-65AA3093CCFD}" type="sibTrans" cxnId="{345D17AA-4F16-471C-AD8A-DBF91EFE2EF6}">
      <dgm:prSet/>
      <dgm:spPr/>
      <dgm:t>
        <a:bodyPr/>
        <a:lstStyle/>
        <a:p>
          <a:endParaRPr lang="da-DK"/>
        </a:p>
      </dgm:t>
    </dgm:pt>
    <dgm:pt modelId="{ACDAC0E5-589F-4D47-9A8F-82ACE01D5D5A}" type="pres">
      <dgm:prSet presAssocID="{E9923A4E-4032-4E0F-AF4D-E51F90444305}" presName="CompostProcess" presStyleCnt="0">
        <dgm:presLayoutVars>
          <dgm:dir/>
          <dgm:resizeHandles val="exact"/>
        </dgm:presLayoutVars>
      </dgm:prSet>
      <dgm:spPr/>
    </dgm:pt>
    <dgm:pt modelId="{E5DB029F-6D14-42D6-BE1E-CE10CED90D08}" type="pres">
      <dgm:prSet presAssocID="{E9923A4E-4032-4E0F-AF4D-E51F90444305}" presName="arrow" presStyleLbl="bgShp" presStyleIdx="0" presStyleCnt="1" custLinFactNeighborX="-3014"/>
      <dgm:spPr/>
    </dgm:pt>
    <dgm:pt modelId="{529A2743-4ABA-43B7-A9B4-B542F8364F9B}" type="pres">
      <dgm:prSet presAssocID="{E9923A4E-4032-4E0F-AF4D-E51F90444305}" presName="linearProcess" presStyleCnt="0"/>
      <dgm:spPr/>
    </dgm:pt>
    <dgm:pt modelId="{40F763C2-CCF6-4313-8C5C-025D18A5EFE0}" type="pres">
      <dgm:prSet presAssocID="{5DA8B542-487D-4382-BB92-5C3087CA4226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C5039B7-339C-4363-925B-49D10E10535D}" type="pres">
      <dgm:prSet presAssocID="{341234A8-9D79-42F5-82F5-4DDC6196849B}" presName="sibTrans" presStyleCnt="0"/>
      <dgm:spPr/>
    </dgm:pt>
    <dgm:pt modelId="{317EC302-A2D8-414C-ABB2-37D9B8692E7B}" type="pres">
      <dgm:prSet presAssocID="{2DB6D7DE-CB72-48A4-9873-F451F11696D7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5CB06CF5-E7D9-4A4E-9300-AB53A6DA8012}" type="presOf" srcId="{E9923A4E-4032-4E0F-AF4D-E51F90444305}" destId="{ACDAC0E5-589F-4D47-9A8F-82ACE01D5D5A}" srcOrd="0" destOrd="0" presId="urn:microsoft.com/office/officeart/2005/8/layout/hProcess9"/>
    <dgm:cxn modelId="{89E60B2E-FA9B-484A-A2F9-FE19FA047447}" srcId="{E9923A4E-4032-4E0F-AF4D-E51F90444305}" destId="{5DA8B542-487D-4382-BB92-5C3087CA4226}" srcOrd="0" destOrd="0" parTransId="{862AB718-BC3D-49F5-A7B5-80A9A5A8FAD4}" sibTransId="{341234A8-9D79-42F5-82F5-4DDC6196849B}"/>
    <dgm:cxn modelId="{345D17AA-4F16-471C-AD8A-DBF91EFE2EF6}" srcId="{E9923A4E-4032-4E0F-AF4D-E51F90444305}" destId="{2DB6D7DE-CB72-48A4-9873-F451F11696D7}" srcOrd="1" destOrd="0" parTransId="{80367A35-E26A-4FD4-9BA1-67B5F14CBD8D}" sibTransId="{39BFFE83-A0A4-4A56-89F6-65AA3093CCFD}"/>
    <dgm:cxn modelId="{B740759B-3EA9-415C-9FB7-A77B826BE958}" type="presOf" srcId="{2DB6D7DE-CB72-48A4-9873-F451F11696D7}" destId="{317EC302-A2D8-414C-ABB2-37D9B8692E7B}" srcOrd="0" destOrd="0" presId="urn:microsoft.com/office/officeart/2005/8/layout/hProcess9"/>
    <dgm:cxn modelId="{C6C08A4C-2950-46B3-935F-1EB9BBA4711B}" type="presOf" srcId="{5DA8B542-487D-4382-BB92-5C3087CA4226}" destId="{40F763C2-CCF6-4313-8C5C-025D18A5EFE0}" srcOrd="0" destOrd="0" presId="urn:microsoft.com/office/officeart/2005/8/layout/hProcess9"/>
    <dgm:cxn modelId="{E9C9DE99-A15A-4140-98F8-4EAC408C6FC7}" type="presParOf" srcId="{ACDAC0E5-589F-4D47-9A8F-82ACE01D5D5A}" destId="{E5DB029F-6D14-42D6-BE1E-CE10CED90D08}" srcOrd="0" destOrd="0" presId="urn:microsoft.com/office/officeart/2005/8/layout/hProcess9"/>
    <dgm:cxn modelId="{CFA47DF9-5C1C-418F-8578-E7C692DF35C6}" type="presParOf" srcId="{ACDAC0E5-589F-4D47-9A8F-82ACE01D5D5A}" destId="{529A2743-4ABA-43B7-A9B4-B542F8364F9B}" srcOrd="1" destOrd="0" presId="urn:microsoft.com/office/officeart/2005/8/layout/hProcess9"/>
    <dgm:cxn modelId="{877334D0-2AEE-4DC5-8092-5791F637997B}" type="presParOf" srcId="{529A2743-4ABA-43B7-A9B4-B542F8364F9B}" destId="{40F763C2-CCF6-4313-8C5C-025D18A5EFE0}" srcOrd="0" destOrd="0" presId="urn:microsoft.com/office/officeart/2005/8/layout/hProcess9"/>
    <dgm:cxn modelId="{5C423399-151C-4386-BF46-649EF8550899}" type="presParOf" srcId="{529A2743-4ABA-43B7-A9B4-B542F8364F9B}" destId="{0C5039B7-339C-4363-925B-49D10E10535D}" srcOrd="1" destOrd="0" presId="urn:microsoft.com/office/officeart/2005/8/layout/hProcess9"/>
    <dgm:cxn modelId="{7ECCC5FA-BFE5-4C96-931F-0F066C884B90}" type="presParOf" srcId="{529A2743-4ABA-43B7-A9B4-B542F8364F9B}" destId="{317EC302-A2D8-414C-ABB2-37D9B8692E7B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923A4E-4032-4E0F-AF4D-E51F90444305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5DA8B542-487D-4382-BB92-5C3087CA4226}">
      <dgm:prSet phldrT="[Tekst]"/>
      <dgm:spPr/>
      <dgm:t>
        <a:bodyPr/>
        <a:lstStyle/>
        <a:p>
          <a:r>
            <a:rPr lang="da-DK" dirty="0" smtClean="0"/>
            <a:t>Vi fandt</a:t>
          </a:r>
          <a:endParaRPr lang="da-DK" dirty="0"/>
        </a:p>
      </dgm:t>
    </dgm:pt>
    <dgm:pt modelId="{862AB718-BC3D-49F5-A7B5-80A9A5A8FAD4}" type="parTrans" cxnId="{89E60B2E-FA9B-484A-A2F9-FE19FA047447}">
      <dgm:prSet/>
      <dgm:spPr/>
      <dgm:t>
        <a:bodyPr/>
        <a:lstStyle/>
        <a:p>
          <a:endParaRPr lang="da-DK"/>
        </a:p>
      </dgm:t>
    </dgm:pt>
    <dgm:pt modelId="{341234A8-9D79-42F5-82F5-4DDC6196849B}" type="sibTrans" cxnId="{89E60B2E-FA9B-484A-A2F9-FE19FA047447}">
      <dgm:prSet/>
      <dgm:spPr/>
      <dgm:t>
        <a:bodyPr/>
        <a:lstStyle/>
        <a:p>
          <a:endParaRPr lang="da-DK"/>
        </a:p>
      </dgm:t>
    </dgm:pt>
    <dgm:pt modelId="{2DB6D7DE-CB72-48A4-9873-F451F11696D7}">
      <dgm:prSet phldrT="[Tekst]"/>
      <dgm:spPr/>
      <dgm:t>
        <a:bodyPr/>
        <a:lstStyle/>
        <a:p>
          <a:r>
            <a:rPr lang="da-DK" dirty="0" smtClean="0"/>
            <a:t>Vi gjorde</a:t>
          </a:r>
          <a:endParaRPr lang="da-DK" dirty="0"/>
        </a:p>
      </dgm:t>
    </dgm:pt>
    <dgm:pt modelId="{80367A35-E26A-4FD4-9BA1-67B5F14CBD8D}" type="parTrans" cxnId="{345D17AA-4F16-471C-AD8A-DBF91EFE2EF6}">
      <dgm:prSet/>
      <dgm:spPr/>
      <dgm:t>
        <a:bodyPr/>
        <a:lstStyle/>
        <a:p>
          <a:endParaRPr lang="da-DK"/>
        </a:p>
      </dgm:t>
    </dgm:pt>
    <dgm:pt modelId="{39BFFE83-A0A4-4A56-89F6-65AA3093CCFD}" type="sibTrans" cxnId="{345D17AA-4F16-471C-AD8A-DBF91EFE2EF6}">
      <dgm:prSet/>
      <dgm:spPr/>
      <dgm:t>
        <a:bodyPr/>
        <a:lstStyle/>
        <a:p>
          <a:endParaRPr lang="da-DK"/>
        </a:p>
      </dgm:t>
    </dgm:pt>
    <dgm:pt modelId="{ACDAC0E5-589F-4D47-9A8F-82ACE01D5D5A}" type="pres">
      <dgm:prSet presAssocID="{E9923A4E-4032-4E0F-AF4D-E51F90444305}" presName="CompostProcess" presStyleCnt="0">
        <dgm:presLayoutVars>
          <dgm:dir/>
          <dgm:resizeHandles val="exact"/>
        </dgm:presLayoutVars>
      </dgm:prSet>
      <dgm:spPr/>
    </dgm:pt>
    <dgm:pt modelId="{E5DB029F-6D14-42D6-BE1E-CE10CED90D08}" type="pres">
      <dgm:prSet presAssocID="{E9923A4E-4032-4E0F-AF4D-E51F90444305}" presName="arrow" presStyleLbl="bgShp" presStyleIdx="0" presStyleCnt="1" custLinFactNeighborX="-3014"/>
      <dgm:spPr/>
    </dgm:pt>
    <dgm:pt modelId="{529A2743-4ABA-43B7-A9B4-B542F8364F9B}" type="pres">
      <dgm:prSet presAssocID="{E9923A4E-4032-4E0F-AF4D-E51F90444305}" presName="linearProcess" presStyleCnt="0"/>
      <dgm:spPr/>
    </dgm:pt>
    <dgm:pt modelId="{40F763C2-CCF6-4313-8C5C-025D18A5EFE0}" type="pres">
      <dgm:prSet presAssocID="{5DA8B542-487D-4382-BB92-5C3087CA4226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C5039B7-339C-4363-925B-49D10E10535D}" type="pres">
      <dgm:prSet presAssocID="{341234A8-9D79-42F5-82F5-4DDC6196849B}" presName="sibTrans" presStyleCnt="0"/>
      <dgm:spPr/>
    </dgm:pt>
    <dgm:pt modelId="{317EC302-A2D8-414C-ABB2-37D9B8692E7B}" type="pres">
      <dgm:prSet presAssocID="{2DB6D7DE-CB72-48A4-9873-F451F11696D7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89E60B2E-FA9B-484A-A2F9-FE19FA047447}" srcId="{E9923A4E-4032-4E0F-AF4D-E51F90444305}" destId="{5DA8B542-487D-4382-BB92-5C3087CA4226}" srcOrd="0" destOrd="0" parTransId="{862AB718-BC3D-49F5-A7B5-80A9A5A8FAD4}" sibTransId="{341234A8-9D79-42F5-82F5-4DDC6196849B}"/>
    <dgm:cxn modelId="{543DA717-A93C-4E64-AA5F-843D5148040E}" type="presOf" srcId="{2DB6D7DE-CB72-48A4-9873-F451F11696D7}" destId="{317EC302-A2D8-414C-ABB2-37D9B8692E7B}" srcOrd="0" destOrd="0" presId="urn:microsoft.com/office/officeart/2005/8/layout/hProcess9"/>
    <dgm:cxn modelId="{A9CA0F92-3899-438D-B153-772024A81F35}" type="presOf" srcId="{5DA8B542-487D-4382-BB92-5C3087CA4226}" destId="{40F763C2-CCF6-4313-8C5C-025D18A5EFE0}" srcOrd="0" destOrd="0" presId="urn:microsoft.com/office/officeart/2005/8/layout/hProcess9"/>
    <dgm:cxn modelId="{345D17AA-4F16-471C-AD8A-DBF91EFE2EF6}" srcId="{E9923A4E-4032-4E0F-AF4D-E51F90444305}" destId="{2DB6D7DE-CB72-48A4-9873-F451F11696D7}" srcOrd="1" destOrd="0" parTransId="{80367A35-E26A-4FD4-9BA1-67B5F14CBD8D}" sibTransId="{39BFFE83-A0A4-4A56-89F6-65AA3093CCFD}"/>
    <dgm:cxn modelId="{C81C36DA-ECF6-4D4E-ABD3-BE58F7DBED4D}" type="presOf" srcId="{E9923A4E-4032-4E0F-AF4D-E51F90444305}" destId="{ACDAC0E5-589F-4D47-9A8F-82ACE01D5D5A}" srcOrd="0" destOrd="0" presId="urn:microsoft.com/office/officeart/2005/8/layout/hProcess9"/>
    <dgm:cxn modelId="{DCF7B114-C4AA-4973-B84C-99B7CBEEBF94}" type="presParOf" srcId="{ACDAC0E5-589F-4D47-9A8F-82ACE01D5D5A}" destId="{E5DB029F-6D14-42D6-BE1E-CE10CED90D08}" srcOrd="0" destOrd="0" presId="urn:microsoft.com/office/officeart/2005/8/layout/hProcess9"/>
    <dgm:cxn modelId="{CD70AD45-0C6C-4A98-B05E-7E06FD8F154D}" type="presParOf" srcId="{ACDAC0E5-589F-4D47-9A8F-82ACE01D5D5A}" destId="{529A2743-4ABA-43B7-A9B4-B542F8364F9B}" srcOrd="1" destOrd="0" presId="urn:microsoft.com/office/officeart/2005/8/layout/hProcess9"/>
    <dgm:cxn modelId="{153DAB6D-7620-474E-8373-C0BA19B156AE}" type="presParOf" srcId="{529A2743-4ABA-43B7-A9B4-B542F8364F9B}" destId="{40F763C2-CCF6-4313-8C5C-025D18A5EFE0}" srcOrd="0" destOrd="0" presId="urn:microsoft.com/office/officeart/2005/8/layout/hProcess9"/>
    <dgm:cxn modelId="{8DFD8535-9156-47CA-87CC-A4B9568FC187}" type="presParOf" srcId="{529A2743-4ABA-43B7-A9B4-B542F8364F9B}" destId="{0C5039B7-339C-4363-925B-49D10E10535D}" srcOrd="1" destOrd="0" presId="urn:microsoft.com/office/officeart/2005/8/layout/hProcess9"/>
    <dgm:cxn modelId="{F240A336-B4FE-4EDB-80C2-BEC360B3823B}" type="presParOf" srcId="{529A2743-4ABA-43B7-A9B4-B542F8364F9B}" destId="{317EC302-A2D8-414C-ABB2-37D9B8692E7B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B029F-6D14-42D6-BE1E-CE10CED90D08}">
      <dsp:nvSpPr>
        <dsp:cNvPr id="0" name=""/>
        <dsp:cNvSpPr/>
      </dsp:nvSpPr>
      <dsp:spPr>
        <a:xfrm>
          <a:off x="288021" y="0"/>
          <a:ext cx="4957750" cy="129614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763C2-CCF6-4313-8C5C-025D18A5EFE0}">
      <dsp:nvSpPr>
        <dsp:cNvPr id="0" name=""/>
        <dsp:cNvSpPr/>
      </dsp:nvSpPr>
      <dsp:spPr>
        <a:xfrm>
          <a:off x="1055031" y="388843"/>
          <a:ext cx="1749794" cy="5184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100" kern="1200" dirty="0" smtClean="0"/>
            <a:t>I sagde</a:t>
          </a:r>
          <a:endParaRPr lang="da-DK" sz="2100" kern="1200" dirty="0"/>
        </a:p>
      </dsp:txBody>
      <dsp:txXfrm>
        <a:off x="1080340" y="414152"/>
        <a:ext cx="1699176" cy="467839"/>
      </dsp:txXfrm>
    </dsp:sp>
    <dsp:sp modelId="{317EC302-A2D8-414C-ABB2-37D9B8692E7B}">
      <dsp:nvSpPr>
        <dsp:cNvPr id="0" name=""/>
        <dsp:cNvSpPr/>
      </dsp:nvSpPr>
      <dsp:spPr>
        <a:xfrm>
          <a:off x="3027822" y="388843"/>
          <a:ext cx="1749794" cy="5184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100" kern="1200" dirty="0" smtClean="0"/>
            <a:t>Vi gjorde</a:t>
          </a:r>
          <a:endParaRPr lang="da-DK" sz="2100" kern="1200" dirty="0"/>
        </a:p>
      </dsp:txBody>
      <dsp:txXfrm>
        <a:off x="3053131" y="414152"/>
        <a:ext cx="1699176" cy="4678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B029F-6D14-42D6-BE1E-CE10CED90D08}">
      <dsp:nvSpPr>
        <dsp:cNvPr id="0" name=""/>
        <dsp:cNvSpPr/>
      </dsp:nvSpPr>
      <dsp:spPr>
        <a:xfrm>
          <a:off x="288021" y="0"/>
          <a:ext cx="4957750" cy="129614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F763C2-CCF6-4313-8C5C-025D18A5EFE0}">
      <dsp:nvSpPr>
        <dsp:cNvPr id="0" name=""/>
        <dsp:cNvSpPr/>
      </dsp:nvSpPr>
      <dsp:spPr>
        <a:xfrm>
          <a:off x="1058591" y="388843"/>
          <a:ext cx="1749794" cy="5184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100" kern="1200" dirty="0" smtClean="0"/>
            <a:t>Vi fandt</a:t>
          </a:r>
          <a:endParaRPr lang="da-DK" sz="2100" kern="1200" dirty="0"/>
        </a:p>
      </dsp:txBody>
      <dsp:txXfrm>
        <a:off x="1083900" y="414152"/>
        <a:ext cx="1699176" cy="467839"/>
      </dsp:txXfrm>
    </dsp:sp>
    <dsp:sp modelId="{317EC302-A2D8-414C-ABB2-37D9B8692E7B}">
      <dsp:nvSpPr>
        <dsp:cNvPr id="0" name=""/>
        <dsp:cNvSpPr/>
      </dsp:nvSpPr>
      <dsp:spPr>
        <a:xfrm>
          <a:off x="3024262" y="388843"/>
          <a:ext cx="1749794" cy="5184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100" kern="1200" dirty="0" smtClean="0"/>
            <a:t>Vi gjorde</a:t>
          </a:r>
          <a:endParaRPr lang="da-DK" sz="2100" kern="1200" dirty="0"/>
        </a:p>
      </dsp:txBody>
      <dsp:txXfrm>
        <a:off x="3049571" y="414152"/>
        <a:ext cx="1699176" cy="467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21-08-2020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6" y="3813176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6" y="5397501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9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7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1" y="1214325"/>
            <a:ext cx="1623975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9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3" y="5191380"/>
            <a:ext cx="9144003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1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1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6" y="6332539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6" y="196851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791601"/>
              </p:ext>
            </p:extLst>
          </p:nvPr>
        </p:nvGraphicFramePr>
        <p:xfrm>
          <a:off x="1655676" y="332656"/>
          <a:ext cx="583264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ladsholder til indhold 2"/>
          <p:cNvSpPr txBox="1">
            <a:spLocks/>
          </p:cNvSpPr>
          <p:nvPr/>
        </p:nvSpPr>
        <p:spPr bwMode="auto">
          <a:xfrm>
            <a:off x="719137" y="2011263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a-DK" sz="1400" kern="0" dirty="0" smtClean="0"/>
              <a:t>Afsnit:</a:t>
            </a:r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pPr marL="0" indent="0">
              <a:buNone/>
            </a:pPr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r>
              <a:rPr lang="da-DK" sz="1400" kern="0" dirty="0" smtClean="0"/>
              <a:t>Dato:</a:t>
            </a:r>
            <a:endParaRPr lang="da-DK" sz="1800" kern="0" dirty="0" smtClean="0"/>
          </a:p>
        </p:txBody>
      </p:sp>
      <p:sp>
        <p:nvSpPr>
          <p:cNvPr id="6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</a:p>
        </p:txBody>
      </p:sp>
    </p:spTree>
    <p:extLst>
      <p:ext uri="{BB962C8B-B14F-4D97-AF65-F5344CB8AC3E}">
        <p14:creationId xmlns:p14="http://schemas.microsoft.com/office/powerpoint/2010/main" val="137533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291777"/>
              </p:ext>
            </p:extLst>
          </p:nvPr>
        </p:nvGraphicFramePr>
        <p:xfrm>
          <a:off x="1655676" y="332656"/>
          <a:ext cx="583264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ladsholder til indhold 2"/>
          <p:cNvSpPr txBox="1">
            <a:spLocks/>
          </p:cNvSpPr>
          <p:nvPr/>
        </p:nvSpPr>
        <p:spPr bwMode="auto">
          <a:xfrm>
            <a:off x="719137" y="2011263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marL="271463" indent="-2714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8525" indent="-273050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343025" indent="-180975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892300" indent="-18256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3320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5pPr>
            <a:lvl6pPr marL="27892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6pPr>
            <a:lvl7pPr marL="32464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7pPr>
            <a:lvl8pPr marL="37036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8pPr>
            <a:lvl9pPr marL="4160838" indent="-176213" algn="l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a-DK" sz="1400" kern="0" dirty="0" smtClean="0"/>
              <a:t>Afsnit:</a:t>
            </a:r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pPr marL="0" indent="0">
              <a:buNone/>
            </a:pPr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endParaRPr lang="da-DK" sz="1400" kern="0" dirty="0"/>
          </a:p>
          <a:p>
            <a:endParaRPr lang="da-DK" sz="1400" kern="0" dirty="0" smtClean="0"/>
          </a:p>
          <a:p>
            <a:r>
              <a:rPr lang="da-DK" sz="1400" kern="0" dirty="0" smtClean="0"/>
              <a:t>Dato:</a:t>
            </a:r>
            <a:endParaRPr lang="da-DK" sz="1800" kern="0" dirty="0" smtClean="0"/>
          </a:p>
        </p:txBody>
      </p:sp>
      <p:sp>
        <p:nvSpPr>
          <p:cNvPr id="6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</a:p>
        </p:txBody>
      </p:sp>
    </p:spTree>
    <p:extLst>
      <p:ext uri="{BB962C8B-B14F-4D97-AF65-F5344CB8AC3E}">
        <p14:creationId xmlns:p14="http://schemas.microsoft.com/office/powerpoint/2010/main" val="36133696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1391&quot;&gt;&lt;property id=&quot;20148&quot; value=&quot;5&quot;/&gt;&lt;property id=&quot;20300&quot; value=&quot;Slide 1&quot;/&gt;&lt;property id=&quot;20307&quot; value=&quot;266&quot;/&gt;&lt;/object&gt;&lt;object type=&quot;3&quot; unique_id=&quot;11392&quot;&gt;&lt;property id=&quot;20148&quot; value=&quot;5&quot;/&gt;&lt;property id=&quot;20300&quot; value=&quot;Slide 2&quot;/&gt;&lt;property id=&quot;20307&quot; value=&quot;267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0</TotalTime>
  <Words>18</Words>
  <Application>Microsoft Office PowerPoint</Application>
  <PresentationFormat>Skærmshow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RM-petrol_v01</vt:lpstr>
      <vt:lpstr>PowerPoint-præsentation</vt:lpstr>
      <vt:lpstr>PowerPoint-præsentation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22</cp:revision>
  <dcterms:created xsi:type="dcterms:W3CDTF">2020-03-23T09:57:22Z</dcterms:created>
  <dcterms:modified xsi:type="dcterms:W3CDTF">2020-08-21T06:27:15Z</dcterms:modified>
</cp:coreProperties>
</file>