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91" r:id="rId3"/>
    <p:sldId id="292" r:id="rId4"/>
    <p:sldId id="293" r:id="rId5"/>
    <p:sldId id="296" r:id="rId6"/>
    <p:sldId id="294" r:id="rId7"/>
    <p:sldId id="295" r:id="rId8"/>
    <p:sldId id="272" r:id="rId9"/>
    <p:sldId id="266" r:id="rId10"/>
  </p:sldIdLst>
  <p:sldSz cx="9144000" cy="6858000" type="screen4x3"/>
  <p:notesSz cx="6858000" cy="9144000"/>
  <p:custDataLst>
    <p:tags r:id="rId1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03" autoAdjust="0"/>
  </p:normalViewPr>
  <p:slideViewPr>
    <p:cSldViewPr>
      <p:cViewPr>
        <p:scale>
          <a:sx n="50" d="100"/>
          <a:sy n="50" d="100"/>
        </p:scale>
        <p:origin x="-165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21-08-2020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57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smtClean="0"/>
              <a:t>Planer skal justeres undervejs – af lige netop denne årsag </a:t>
            </a:r>
            <a:r>
              <a:rPr lang="da-DK" altLang="da-DK" smtClean="0">
                <a:sym typeface="Wingdings" pitchFamily="2" charset="2"/>
              </a:rPr>
              <a:t></a:t>
            </a:r>
            <a:endParaRPr lang="da-DK" altLang="da-DK" smtClean="0"/>
          </a:p>
        </p:txBody>
      </p:sp>
      <p:sp>
        <p:nvSpPr>
          <p:cNvPr id="7066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3001" indent="-285769" defTabSz="955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79" indent="-228615" defTabSz="955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310" indent="-228615" defTabSz="955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541" indent="-228615" defTabSz="955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773" indent="-228615" defTabSz="955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2004" indent="-228615" defTabSz="955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236" indent="-228615" defTabSz="955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467" indent="-228615" defTabSz="955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39668103-6A4E-4F07-B197-A702AEAD6F6B}" type="slidenum">
              <a:rPr lang="da-DK" altLang="da-DK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a-DK" altLang="da-DK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imbers hiking through mountain peak during day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3"/>
          <a:stretch/>
        </p:blipFill>
        <p:spPr bwMode="auto">
          <a:xfrm>
            <a:off x="179512" y="800150"/>
            <a:ext cx="87849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Lav et forbedringsteam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Forbedringsteamet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Forbedringsteamet er grundstrukturen i </a:t>
            </a:r>
            <a:r>
              <a:rPr lang="da-DK" dirty="0" smtClean="0"/>
              <a:t>forbedringsarbejdet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Består af max 6-8 personer </a:t>
            </a:r>
          </a:p>
          <a:p>
            <a:r>
              <a:rPr lang="da-DK" dirty="0" smtClean="0"/>
              <a:t>Skal have mulighed </a:t>
            </a:r>
            <a:r>
              <a:rPr lang="da-DK" dirty="0"/>
              <a:t>for at mødes i hverdagen</a:t>
            </a:r>
          </a:p>
          <a:p>
            <a:r>
              <a:rPr lang="da-DK" dirty="0"/>
              <a:t>Kan trække på ekstern ekspertise – fx hjælp til </a:t>
            </a:r>
            <a:r>
              <a:rPr lang="da-DK" dirty="0" smtClean="0"/>
              <a:t>data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Tjekliste for teamsammensætning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Tværfagligt og </a:t>
            </a:r>
            <a:r>
              <a:rPr lang="da-DK" dirty="0" err="1"/>
              <a:t>multidiciplinært</a:t>
            </a:r>
            <a:endParaRPr lang="da-DK" dirty="0"/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Leder med beslutningskompetence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Kliniske eksperter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err="1"/>
              <a:t>Facilitatorer</a:t>
            </a:r>
            <a:endParaRPr lang="da-DK" dirty="0"/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Meget gerne </a:t>
            </a:r>
            <a:r>
              <a:rPr lang="da-DK" dirty="0" smtClean="0"/>
              <a:t>patient</a:t>
            </a:r>
            <a:endParaRPr lang="da-DK" dirty="0" smtClean="0"/>
          </a:p>
          <a:p>
            <a:pPr>
              <a:buFont typeface="Wingdings" panose="05000000000000000000" pitchFamily="2" charset="2"/>
              <a:buChar char="ü"/>
            </a:pPr>
            <a:endParaRPr lang="da-DK" dirty="0"/>
          </a:p>
          <a:p>
            <a:pPr>
              <a:buFont typeface="Wingdings" panose="05000000000000000000" pitchFamily="2" charset="2"/>
              <a:buChar char="ü"/>
            </a:pPr>
            <a:endParaRPr lang="da-DK" dirty="0" smtClean="0"/>
          </a:p>
          <a:p>
            <a:pPr>
              <a:buFont typeface="Wingdings" panose="05000000000000000000" pitchFamily="2" charset="2"/>
              <a:buChar char="ü"/>
            </a:pPr>
            <a:endParaRPr lang="da-DK" dirty="0"/>
          </a:p>
          <a:p>
            <a:pPr>
              <a:buFont typeface="Wingdings" panose="05000000000000000000" pitchFamily="2" charset="2"/>
              <a:buChar char="ü"/>
            </a:pPr>
            <a:endParaRPr lang="da-DK" dirty="0"/>
          </a:p>
          <a:p>
            <a:endParaRPr lang="da-DK" dirty="0"/>
          </a:p>
        </p:txBody>
      </p:sp>
      <p:pic>
        <p:nvPicPr>
          <p:cNvPr id="2050" name="Picture 2" descr="stack of jigsaw puzzle pie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3" b="15717"/>
          <a:stretch/>
        </p:blipFill>
        <p:spPr bwMode="auto">
          <a:xfrm>
            <a:off x="755576" y="4437112"/>
            <a:ext cx="7613141" cy="15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Teamets arbejdsgrundlag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Klar opgavebeskrivelse: </a:t>
            </a:r>
            <a:r>
              <a:rPr lang="da-DK" dirty="0"/>
              <a:t>H</a:t>
            </a:r>
            <a:r>
              <a:rPr lang="da-DK" dirty="0" smtClean="0"/>
              <a:t>vilken </a:t>
            </a:r>
            <a:r>
              <a:rPr lang="da-DK" dirty="0"/>
              <a:t>opgave skal løses</a:t>
            </a:r>
            <a:r>
              <a:rPr lang="da-DK" dirty="0" smtClean="0"/>
              <a:t>?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 meget tid og ressourcer har teamet?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Teamet </a:t>
            </a:r>
            <a:r>
              <a:rPr lang="da-DK" dirty="0"/>
              <a:t>forpligter sig til løbende at formidle fremgang og </a:t>
            </a:r>
            <a:r>
              <a:rPr lang="da-DK" dirty="0" smtClean="0"/>
              <a:t>resultater inkl. data </a:t>
            </a:r>
            <a:r>
              <a:rPr lang="da-DK" dirty="0"/>
              <a:t>til hele </a:t>
            </a:r>
            <a:r>
              <a:rPr lang="da-DK" dirty="0" smtClean="0"/>
              <a:t>organisationen.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098" name="Picture 2" descr="green basketball cou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37385" r="-1546" b="29559"/>
          <a:stretch/>
        </p:blipFill>
        <p:spPr bwMode="auto">
          <a:xfrm>
            <a:off x="1043608" y="4406096"/>
            <a:ext cx="6984776" cy="19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860032" y="478960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Arbejdsgrundlaget skal </a:t>
            </a:r>
            <a:r>
              <a:rPr lang="da-DK" sz="2000" b="1" dirty="0" smtClean="0">
                <a:solidFill>
                  <a:schemeClr val="bg1"/>
                </a:solidFill>
              </a:rPr>
              <a:t>godkendes af </a:t>
            </a:r>
            <a:r>
              <a:rPr lang="da-DK" sz="2000" b="1" dirty="0">
                <a:solidFill>
                  <a:schemeClr val="bg1"/>
                </a:solidFill>
              </a:rPr>
              <a:t>hele </a:t>
            </a:r>
            <a:r>
              <a:rPr lang="da-DK" sz="2000" b="1" dirty="0" smtClean="0">
                <a:solidFill>
                  <a:schemeClr val="bg1"/>
                </a:solidFill>
              </a:rPr>
              <a:t>ledelseslaget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Inddragelse og teamets ansvar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Forbedringsteamet har ansvar for at udvikle ideer til afprøvning.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Når ideerne bliver til PDSA-afprøvninger, testes de ude blandt kollegaer.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Forbedringsteamet har ansvar for at få indsamlet kollegaernes input fra PDSA-afprøvning, og de forbedringsideer kollegerne evt. kommer med.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Forbedringsteamet har ansvar for at </a:t>
            </a:r>
            <a:r>
              <a:rPr lang="da-DK" smtClean="0"/>
              <a:t>indsamle </a:t>
            </a:r>
            <a:r>
              <a:rPr lang="da-DK" smtClean="0"/>
              <a:t>patienters </a:t>
            </a:r>
            <a:r>
              <a:rPr lang="da-DK" dirty="0" smtClean="0"/>
              <a:t>oplevelser ved en PDSA, der berører dem.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Roller i teamet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1412776"/>
            <a:ext cx="7704000" cy="4010025"/>
          </a:xfrm>
        </p:spPr>
        <p:txBody>
          <a:bodyPr/>
          <a:lstStyle/>
          <a:p>
            <a:r>
              <a:rPr lang="da-DK" b="1" dirty="0"/>
              <a:t>Teamleder</a:t>
            </a:r>
            <a:r>
              <a:rPr lang="da-DK" dirty="0"/>
              <a:t> </a:t>
            </a:r>
            <a:r>
              <a:rPr lang="da-DK" dirty="0" smtClean="0"/>
              <a:t>sikrer, at der </a:t>
            </a:r>
            <a:r>
              <a:rPr lang="da-DK" dirty="0"/>
              <a:t>laves en plan for mødehyppighed, form og forberedelse.</a:t>
            </a:r>
          </a:p>
          <a:p>
            <a:r>
              <a:rPr lang="da-DK" b="1" dirty="0" err="1" smtClean="0"/>
              <a:t>Facilitator</a:t>
            </a:r>
            <a:r>
              <a:rPr lang="da-DK" dirty="0" smtClean="0"/>
              <a:t> </a:t>
            </a:r>
            <a:r>
              <a:rPr lang="da-DK" dirty="0"/>
              <a:t>med godt kendskab til forbedringsmetodens forskellige </a:t>
            </a:r>
            <a:r>
              <a:rPr lang="da-DK" dirty="0" smtClean="0"/>
              <a:t>værktøjer.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2" descr="white and black Together We Create graffiti wall dec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3" b="-16715"/>
          <a:stretch/>
        </p:blipFill>
        <p:spPr bwMode="auto">
          <a:xfrm>
            <a:off x="2123728" y="3861048"/>
            <a:ext cx="38849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Værktøj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Arbejdet dokumenteres i PDSA-skemaer</a:t>
            </a:r>
          </a:p>
          <a:p>
            <a:r>
              <a:rPr lang="da-DK" dirty="0"/>
              <a:t>Der anvendes forskellige værktøjer i arbejdets </a:t>
            </a:r>
            <a:r>
              <a:rPr lang="da-DK" dirty="0" smtClean="0"/>
              <a:t>faser, fx </a:t>
            </a:r>
          </a:p>
          <a:p>
            <a:pPr lvl="1"/>
            <a:r>
              <a:rPr lang="da-DK" dirty="0"/>
              <a:t>Skab ideer – </a:t>
            </a:r>
            <a:r>
              <a:rPr lang="da-DK" i="1" dirty="0"/>
              <a:t>Brainstorm, </a:t>
            </a:r>
            <a:r>
              <a:rPr lang="da-DK" i="1" dirty="0" smtClean="0"/>
              <a:t>Fiskebensdiagram</a:t>
            </a:r>
            <a:endParaRPr lang="da-DK" i="1" dirty="0"/>
          </a:p>
          <a:p>
            <a:pPr lvl="1"/>
            <a:r>
              <a:rPr lang="da-DK" dirty="0"/>
              <a:t>Forandringsteori – </a:t>
            </a:r>
            <a:r>
              <a:rPr lang="da-DK" i="1" dirty="0" smtClean="0"/>
              <a:t>Driverdiagram</a:t>
            </a:r>
            <a:endParaRPr lang="da-DK" i="1" dirty="0"/>
          </a:p>
          <a:p>
            <a:pPr lvl="1"/>
            <a:r>
              <a:rPr lang="da-DK" dirty="0"/>
              <a:t>Forstå systemet </a:t>
            </a:r>
            <a:r>
              <a:rPr lang="da-DK" i="1" dirty="0"/>
              <a:t>– Arbejdsgangsanalyse, </a:t>
            </a:r>
            <a:r>
              <a:rPr lang="da-DK" i="1" dirty="0" err="1"/>
              <a:t>Paretoanalyse</a:t>
            </a:r>
            <a:r>
              <a:rPr lang="da-DK" i="1" dirty="0"/>
              <a:t>, 5 x hvorfor, 15 </a:t>
            </a:r>
            <a:r>
              <a:rPr lang="da-DK" i="1" dirty="0" smtClean="0"/>
              <a:t>skridt</a:t>
            </a:r>
            <a:endParaRPr lang="da-DK" i="1" dirty="0"/>
          </a:p>
          <a:p>
            <a:pPr lvl="1"/>
            <a:r>
              <a:rPr lang="da-DK" dirty="0"/>
              <a:t>Afprøv og få viden </a:t>
            </a:r>
            <a:r>
              <a:rPr lang="da-DK" i="1" dirty="0"/>
              <a:t>– </a:t>
            </a:r>
            <a:r>
              <a:rPr lang="da-DK" i="1" dirty="0" smtClean="0"/>
              <a:t>PDSA</a:t>
            </a:r>
            <a:endParaRPr lang="da-DK" i="1" dirty="0"/>
          </a:p>
          <a:p>
            <a:pPr lvl="1"/>
            <a:r>
              <a:rPr lang="da-DK" dirty="0"/>
              <a:t>Data – </a:t>
            </a:r>
            <a:r>
              <a:rPr lang="da-DK" i="1" dirty="0"/>
              <a:t>seriediagrammer, All or None </a:t>
            </a:r>
            <a:r>
              <a:rPr lang="da-DK" i="1" dirty="0" smtClean="0"/>
              <a:t>diagram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361950" y="611188"/>
            <a:ext cx="7378402" cy="914400"/>
          </a:xfrm>
        </p:spPr>
        <p:txBody>
          <a:bodyPr anchor="ctr"/>
          <a:lstStyle/>
          <a:p>
            <a:r>
              <a:rPr lang="da-DK" altLang="da-DK" sz="2400" dirty="0" smtClean="0"/>
              <a:t/>
            </a:r>
            <a:br>
              <a:rPr lang="da-DK" altLang="da-DK" sz="2400" dirty="0" smtClean="0"/>
            </a:br>
            <a:r>
              <a:rPr lang="da-DK" altLang="da-DK" sz="2400" dirty="0" smtClean="0"/>
              <a:t/>
            </a:r>
            <a:br>
              <a:rPr lang="da-DK" altLang="da-DK" sz="2400" dirty="0" smtClean="0"/>
            </a:br>
            <a:r>
              <a:rPr lang="da-DK" altLang="da-DK" sz="2400" dirty="0" smtClean="0"/>
              <a:t>Fortvivl ikke ved mødet med virkeligheden</a:t>
            </a:r>
            <a:br>
              <a:rPr lang="da-DK" altLang="da-DK" sz="2400" dirty="0" smtClean="0"/>
            </a:br>
            <a:r>
              <a:rPr lang="da-DK" altLang="da-DK" sz="2400" dirty="0" smtClean="0"/>
              <a:t/>
            </a:r>
            <a:br>
              <a:rPr lang="da-DK" altLang="da-DK" sz="2400" dirty="0" smtClean="0"/>
            </a:br>
            <a:endParaRPr lang="da-DK" altLang="da-DK" sz="2400" dirty="0" smtClean="0"/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1724025"/>
            <a:ext cx="8307388" cy="226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35438"/>
            <a:ext cx="8289925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Rektangel 1"/>
          <p:cNvSpPr>
            <a:spLocks noChangeArrowheads="1"/>
          </p:cNvSpPr>
          <p:nvPr/>
        </p:nvSpPr>
        <p:spPr bwMode="auto">
          <a:xfrm>
            <a:off x="669925" y="1903413"/>
            <a:ext cx="1489075" cy="307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200">
                <a:solidFill>
                  <a:srgbClr val="3F3018"/>
                </a:solidFill>
              </a:rPr>
              <a:t>En klar plan</a:t>
            </a:r>
          </a:p>
        </p:txBody>
      </p:sp>
      <p:sp>
        <p:nvSpPr>
          <p:cNvPr id="54279" name="Rektangel 2"/>
          <p:cNvSpPr>
            <a:spLocks noChangeArrowheads="1"/>
          </p:cNvSpPr>
          <p:nvPr/>
        </p:nvSpPr>
        <p:spPr bwMode="auto">
          <a:xfrm>
            <a:off x="669925" y="4379913"/>
            <a:ext cx="1489075" cy="3095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200">
                <a:solidFill>
                  <a:srgbClr val="3F3018"/>
                </a:solidFill>
              </a:rPr>
              <a:t>Hverdagen</a:t>
            </a: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 til at forstå psykologien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 anchor="t"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</a:t>
            </a:r>
            <a:r>
              <a:rPr lang="da-DK" dirty="0" smtClean="0"/>
              <a:t>find bl.a. trin for trin-vejledning til:</a:t>
            </a:r>
          </a:p>
          <a:p>
            <a:pPr lvl="1"/>
            <a:r>
              <a:rPr lang="da-DK" dirty="0" smtClean="0"/>
              <a:t>Tavlemøder</a:t>
            </a:r>
          </a:p>
          <a:p>
            <a:pPr lvl="1"/>
            <a:r>
              <a:rPr lang="da-DK" dirty="0" smtClean="0"/>
              <a:t>Gå </a:t>
            </a:r>
            <a:r>
              <a:rPr lang="da-DK" dirty="0" err="1" smtClean="0"/>
              <a:t>genba</a:t>
            </a:r>
            <a:endParaRPr lang="da-DK" dirty="0" smtClean="0"/>
          </a:p>
          <a:p>
            <a:pPr lvl="1"/>
            <a:r>
              <a:rPr lang="da-DK" dirty="0"/>
              <a:t>Brainstorm, </a:t>
            </a:r>
            <a:r>
              <a:rPr lang="da-DK" dirty="0" smtClean="0"/>
              <a:t>Fiskebensdiagram, Driverdiagram,</a:t>
            </a:r>
            <a:r>
              <a:rPr lang="da-DK" dirty="0"/>
              <a:t> Arbejdsgangsanalyse, </a:t>
            </a:r>
            <a:r>
              <a:rPr lang="da-DK" dirty="0" err="1"/>
              <a:t>Paretoanalyse</a:t>
            </a:r>
            <a:r>
              <a:rPr lang="da-DK" dirty="0"/>
              <a:t>, 5 x hvorfor, 15 </a:t>
            </a:r>
            <a:r>
              <a:rPr lang="da-DK" dirty="0" smtClean="0"/>
              <a:t>skridt, PDSA, Seriediagrammer</a:t>
            </a:r>
            <a:r>
              <a:rPr lang="da-DK" dirty="0"/>
              <a:t>, All or </a:t>
            </a:r>
            <a:r>
              <a:rPr lang="da-DK" dirty="0" smtClean="0"/>
              <a:t>None-diagram</a:t>
            </a:r>
            <a:endParaRPr lang="da-DK" dirty="0" smtClean="0"/>
          </a:p>
          <a:p>
            <a:pPr marL="625475" lvl="1" indent="0">
              <a:buNone/>
            </a:pPr>
            <a:endParaRPr lang="da-DK" dirty="0" smtClean="0"/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sz="1200" b="1" dirty="0" smtClean="0"/>
              <a:t>Kilde; </a:t>
            </a:r>
            <a:r>
              <a:rPr lang="da-DK" sz="1200" dirty="0" smtClean="0"/>
              <a:t>Hilton </a:t>
            </a:r>
            <a:r>
              <a:rPr lang="da-DK" sz="1200" dirty="0"/>
              <a:t>K, Anderson A. </a:t>
            </a:r>
            <a:r>
              <a:rPr lang="da-DK" sz="1200" i="1" dirty="0"/>
              <a:t>IHI </a:t>
            </a:r>
            <a:r>
              <a:rPr lang="da-DK" sz="1200" i="1" dirty="0" err="1"/>
              <a:t>Psychology</a:t>
            </a:r>
            <a:r>
              <a:rPr lang="da-DK" sz="1200" i="1" dirty="0"/>
              <a:t> of Change Framework to </a:t>
            </a:r>
            <a:r>
              <a:rPr lang="da-DK" sz="1200" i="1" dirty="0" err="1"/>
              <a:t>Advance</a:t>
            </a:r>
            <a:r>
              <a:rPr lang="da-DK" sz="1200" i="1" dirty="0"/>
              <a:t> and </a:t>
            </a:r>
            <a:r>
              <a:rPr lang="da-DK" sz="1200" i="1" dirty="0" err="1"/>
              <a:t>Sustain</a:t>
            </a:r>
            <a:r>
              <a:rPr lang="da-DK" sz="1200" i="1" dirty="0"/>
              <a:t> </a:t>
            </a:r>
            <a:r>
              <a:rPr lang="da-DK" sz="1200" i="1" dirty="0" err="1"/>
              <a:t>Improvement</a:t>
            </a:r>
            <a:r>
              <a:rPr lang="da-DK" sz="1200" dirty="0"/>
              <a:t>. IHI White Paper. Boston, Massachusetts: </a:t>
            </a:r>
            <a:r>
              <a:rPr lang="da-DK" sz="1200" dirty="0" err="1"/>
              <a:t>Institute</a:t>
            </a:r>
            <a:r>
              <a:rPr lang="da-DK" sz="1200" dirty="0"/>
              <a:t> for Healthcare </a:t>
            </a:r>
            <a:r>
              <a:rPr lang="da-DK" sz="1200" dirty="0" err="1"/>
              <a:t>Improvement</a:t>
            </a:r>
            <a:r>
              <a:rPr lang="da-DK" sz="1200" dirty="0"/>
              <a:t>; 2018. (</a:t>
            </a:r>
            <a:r>
              <a:rPr lang="da-DK" sz="1200" dirty="0" err="1"/>
              <a:t>Available</a:t>
            </a:r>
            <a:r>
              <a:rPr lang="da-DK" sz="1200" dirty="0"/>
              <a:t> at ihi.org) </a:t>
            </a: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av et forbedringsteam&amp;quot;&quot;/&gt;&lt;property id=&quot;20307&quot; value=&quot;262&quot;/&gt;&lt;/object&gt;&lt;object type=&quot;3&quot; unique_id=&quot;11394&quot;&gt;&lt;property id=&quot;20148&quot; value=&quot;5&quot;/&gt;&lt;property id=&quot;20300&quot; value=&quot;Slide 9 - &amp;quot;Få mere viden til at forstå psykologien&amp;quot;&quot;/&gt;&lt;property id=&quot;20307&quot; value=&quot;266&quot;/&gt;&lt;/object&gt;&lt;object type=&quot;3&quot; unique_id=&quot;61733&quot;&gt;&lt;property id=&quot;20148&quot; value=&quot;5&quot;/&gt;&lt;property id=&quot;20300&quot; value=&quot;Slide 8 - &amp;quot;&amp;#x0D;&amp;#x0A;&amp;#x0D;&amp;#x0A;Fortvivl ikke ved mødet med virkeligheden&amp;#x0D;&amp;#x0A;&amp;#x0D;&amp;#x0A;&amp;quot;&quot;/&gt;&lt;property id=&quot;20307&quot; value=&quot;272&quot;/&gt;&lt;/object&gt;&lt;object type=&quot;3&quot; unique_id=&quot;62137&quot;&gt;&lt;property id=&quot;20148&quot; value=&quot;5&quot;/&gt;&lt;property id=&quot;20300&quot; value=&quot;Slide 2 - &amp;quot;Forbedringsteamet&amp;#x0D;&amp;#x0A;&amp;quot;&quot;/&gt;&lt;property id=&quot;20307&quot; value=&quot;291&quot;/&gt;&lt;/object&gt;&lt;object type=&quot;3&quot; unique_id=&quot;62138&quot;&gt;&lt;property id=&quot;20148&quot; value=&quot;5&quot;/&gt;&lt;property id=&quot;20300&quot; value=&quot;Slide 3 - &amp;quot;Tjekliste for teamsammensætning&amp;#x0D;&amp;#x0A;&amp;quot;&quot;/&gt;&lt;property id=&quot;20307&quot; value=&quot;292&quot;/&gt;&lt;/object&gt;&lt;object type=&quot;3&quot; unique_id=&quot;62139&quot;&gt;&lt;property id=&quot;20148&quot; value=&quot;5&quot;/&gt;&lt;property id=&quot;20300&quot; value=&quot;Slide 4 - &amp;quot;Teamets arbejdsgrundlag&amp;#x0D;&amp;#x0A;&amp;quot;&quot;/&gt;&lt;property id=&quot;20307&quot; value=&quot;293&quot;/&gt;&lt;/object&gt;&lt;object type=&quot;3&quot; unique_id=&quot;62140&quot;&gt;&lt;property id=&quot;20148&quot; value=&quot;5&quot;/&gt;&lt;property id=&quot;20300&quot; value=&quot;Slide 6 - &amp;quot;Roller i teamet&amp;#x0D;&amp;#x0A;&amp;quot;&quot;/&gt;&lt;property id=&quot;20307&quot; value=&quot;294&quot;/&gt;&lt;/object&gt;&lt;object type=&quot;3&quot; unique_id=&quot;62141&quot;&gt;&lt;property id=&quot;20148&quot; value=&quot;5&quot;/&gt;&lt;property id=&quot;20300&quot; value=&quot;Slide 7 - &amp;quot;Værktøj&amp;#x0D;&amp;#x0A;&amp;quot;&quot;/&gt;&lt;property id=&quot;20307&quot; value=&quot;295&quot;/&gt;&lt;/object&gt;&lt;object type=&quot;3&quot; unique_id=&quot;62153&quot;&gt;&lt;property id=&quot;20148&quot; value=&quot;5&quot;/&gt;&lt;property id=&quot;20300&quot; value=&quot;Slide 5 - &amp;quot;Inddragelse og teamets ansvar&amp;#x0D;&amp;#x0A;&amp;quot;&quot;/&gt;&lt;property id=&quot;20307&quot; value=&quot;296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357</Words>
  <Application>Microsoft Office PowerPoint</Application>
  <PresentationFormat>Skærmshow (4:3)</PresentationFormat>
  <Paragraphs>65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RM-petrol_v01</vt:lpstr>
      <vt:lpstr>Lav et forbedringsteam</vt:lpstr>
      <vt:lpstr>Forbedringsteamet </vt:lpstr>
      <vt:lpstr>Tjekliste for teamsammensætning </vt:lpstr>
      <vt:lpstr>Teamets arbejdsgrundlag </vt:lpstr>
      <vt:lpstr>Inddragelse og teamets ansvar </vt:lpstr>
      <vt:lpstr>Roller i teamet </vt:lpstr>
      <vt:lpstr>Værktøj </vt:lpstr>
      <vt:lpstr>  Fortvivl ikke ved mødet med virkeligheden  </vt:lpstr>
      <vt:lpstr>Få mere viden til at forstå psykologien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58</cp:revision>
  <dcterms:created xsi:type="dcterms:W3CDTF">2020-03-23T09:57:22Z</dcterms:created>
  <dcterms:modified xsi:type="dcterms:W3CDTF">2020-08-21T06:37:46Z</dcterms:modified>
</cp:coreProperties>
</file>