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  <p:sldMasterId id="2147483707" r:id="rId4"/>
  </p:sldMasterIdLst>
  <p:notesMasterIdLst>
    <p:notesMasterId r:id="rId16"/>
  </p:notesMasterIdLst>
  <p:sldIdLst>
    <p:sldId id="262" r:id="rId5"/>
    <p:sldId id="303" r:id="rId6"/>
    <p:sldId id="310" r:id="rId7"/>
    <p:sldId id="308" r:id="rId8"/>
    <p:sldId id="276" r:id="rId9"/>
    <p:sldId id="277" r:id="rId10"/>
    <p:sldId id="306" r:id="rId11"/>
    <p:sldId id="307" r:id="rId12"/>
    <p:sldId id="309" r:id="rId13"/>
    <p:sldId id="300" r:id="rId14"/>
    <p:sldId id="305" r:id="rId15"/>
  </p:sldIdLst>
  <p:sldSz cx="9144000" cy="6858000" type="screen4x3"/>
  <p:notesSz cx="6858000" cy="9144000"/>
  <p:custDataLst>
    <p:tags r:id="rId17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784"/>
    <a:srgbClr val="204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85992" autoAdjust="0"/>
  </p:normalViewPr>
  <p:slideViewPr>
    <p:cSldViewPr>
      <p:cViewPr varScale="1">
        <p:scale>
          <a:sx n="57" d="100"/>
          <a:sy n="57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FE-4914-95CD-B2D9A48A8770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FE-4914-95CD-B2D9A48A8770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FE-4914-95CD-B2D9A48A8770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FE-4914-95CD-B2D9A48A8770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FE-4914-95CD-B2D9A48A8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62-458F-8ACF-89B3B143193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62-458F-8ACF-89B3B1431931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62-458F-8ACF-89B3B1431931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62-458F-8ACF-89B3B1431931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62-458F-8ACF-89B3B1431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86-4E12-AEEA-95E106D7727A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86-4E12-AEEA-95E106D7727A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086-4E12-AEEA-95E106D7727A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086-4E12-AEEA-95E106D7727A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86-4E12-AEEA-95E106D77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E5-4DB3-9BE3-54FEEF6D4AB8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E5-4DB3-9BE3-54FEEF6D4AB8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E5-4DB3-9BE3-54FEEF6D4AB8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DE5-4DB3-9BE3-54FEEF6D4AB8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E5-4DB3-9BE3-54FEEF6D4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D6-492D-B777-99117E91CD0E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D6-492D-B777-99117E91CD0E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D6-492D-B777-99117E91CD0E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D6-492D-B777-99117E91CD0E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D6-492D-B777-99117E91C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02-09-2020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46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148">
              <a:defRPr sz="2300">
                <a:solidFill>
                  <a:schemeClr val="tx1"/>
                </a:solidFill>
                <a:latin typeface="midtsans" pitchFamily="50" charset="0"/>
              </a:defRPr>
            </a:lvl1pPr>
            <a:lvl2pPr marL="741410" indent="-284181" defTabSz="954148">
              <a:defRPr sz="2300">
                <a:solidFill>
                  <a:schemeClr val="tx1"/>
                </a:solidFill>
                <a:latin typeface="midtsans" pitchFamily="50" charset="0"/>
              </a:defRPr>
            </a:lvl2pPr>
            <a:lvl3pPr marL="1141486" indent="-227027" defTabSz="954148">
              <a:defRPr sz="2300">
                <a:solidFill>
                  <a:schemeClr val="tx1"/>
                </a:solidFill>
                <a:latin typeface="midtsans" pitchFamily="50" charset="0"/>
              </a:defRPr>
            </a:lvl3pPr>
            <a:lvl4pPr marL="1598714" indent="-227027" defTabSz="954148">
              <a:defRPr sz="2300">
                <a:solidFill>
                  <a:schemeClr val="tx1"/>
                </a:solidFill>
                <a:latin typeface="midtsans" pitchFamily="50" charset="0"/>
              </a:defRPr>
            </a:lvl4pPr>
            <a:lvl5pPr marL="2055943" indent="-227027" defTabSz="954148">
              <a:defRPr sz="2300">
                <a:solidFill>
                  <a:schemeClr val="tx1"/>
                </a:solidFill>
                <a:latin typeface="midtsans" pitchFamily="50" charset="0"/>
              </a:defRPr>
            </a:lvl5pPr>
            <a:lvl6pPr marL="2513172" indent="-227027" defTabSz="9541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idtsans" pitchFamily="50" charset="0"/>
              </a:defRPr>
            </a:lvl6pPr>
            <a:lvl7pPr marL="2970401" indent="-227027" defTabSz="9541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idtsans" pitchFamily="50" charset="0"/>
              </a:defRPr>
            </a:lvl7pPr>
            <a:lvl8pPr marL="3427630" indent="-227027" defTabSz="9541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idtsans" pitchFamily="50" charset="0"/>
              </a:defRPr>
            </a:lvl8pPr>
            <a:lvl9pPr marL="3884858" indent="-227027" defTabSz="9541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fld id="{A02154A6-59C5-4FD8-B8BD-6BF9A93B891A}" type="slidenum">
              <a:rPr lang="da-DK" altLang="da-DK" sz="1300">
                <a:solidFill>
                  <a:prstClr val="black"/>
                </a:solidFill>
                <a:latin typeface="Times" pitchFamily="18" charset="0"/>
              </a:rPr>
              <a:pPr/>
              <a:t>5</a:t>
            </a:fld>
            <a:endParaRPr lang="da-DK" altLang="da-DK" sz="13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1987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da-DK" altLang="da-DK" smtClean="0"/>
              <a:t>Hvordan bruges tavlen?</a:t>
            </a:r>
          </a:p>
          <a:p>
            <a:pPr>
              <a:spcBef>
                <a:spcPct val="0"/>
              </a:spcBef>
            </a:pPr>
            <a:endParaRPr lang="da-DK" altLang="da-DK" smtClean="0"/>
          </a:p>
          <a:p>
            <a:pPr>
              <a:spcBef>
                <a:spcPct val="0"/>
              </a:spcBef>
            </a:pPr>
            <a:r>
              <a:rPr lang="da-DK" altLang="da-DK" smtClean="0"/>
              <a:t>Fortæl hvordan den virker</a:t>
            </a:r>
          </a:p>
          <a:p>
            <a:pPr>
              <a:spcBef>
                <a:spcPct val="0"/>
              </a:spcBef>
            </a:pPr>
            <a:endParaRPr lang="da-DK" altLang="da-DK" smtClean="0"/>
          </a:p>
          <a:p>
            <a:pPr>
              <a:spcBef>
                <a:spcPct val="0"/>
              </a:spcBef>
            </a:pPr>
            <a:endParaRPr lang="da-DK" altLang="da-DK" smtClean="0"/>
          </a:p>
          <a:p>
            <a:pPr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1989" name="Pladsholder til diasnummer 3"/>
          <p:cNvSpPr txBox="1">
            <a:spLocks noGrp="1"/>
          </p:cNvSpPr>
          <p:nvPr/>
        </p:nvSpPr>
        <p:spPr bwMode="auto">
          <a:xfrm>
            <a:off x="3883852" y="8684826"/>
            <a:ext cx="29725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20" rIns="91439" bIns="45720" anchor="b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 algn="r"/>
            <a:fld id="{26E19B2C-BC47-46F7-9EB3-F75A72CA8F10}" type="slidenum">
              <a:rPr lang="da-DK" altLang="da-DK" sz="1200">
                <a:solidFill>
                  <a:prstClr val="black"/>
                </a:solidFill>
                <a:latin typeface="Calibri" pitchFamily="34" charset="0"/>
              </a:rPr>
              <a:pPr algn="r"/>
              <a:t>5</a:t>
            </a:fld>
            <a:endParaRPr lang="da-DK" altLang="da-DK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OBS</a:t>
            </a:r>
            <a:r>
              <a:rPr lang="da-DK" baseline="0" dirty="0" smtClean="0"/>
              <a:t> – S10 – skal spørges om lov til at vise deres tavle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D20B-4FB4-4185-AB20-B35178AB91BE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4284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Det er den der afholder tavlemødet der spørger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og de ansvarlige for indsatsen giver status på hvad der er sket siden sidst og hvad de er næste skridt.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OBS der kan være ideer som skal tænkes med ind i næste skridt!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97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0" indent="0" algn="ctr">
              <a:buNone/>
              <a:defRPr/>
            </a:lvl2pPr>
            <a:lvl3pPr marL="914180" indent="0" algn="ctr">
              <a:buNone/>
              <a:defRPr/>
            </a:lvl3pPr>
            <a:lvl4pPr marL="1371270" indent="0" algn="ctr">
              <a:buNone/>
              <a:defRPr/>
            </a:lvl4pPr>
            <a:lvl5pPr marL="1828361" indent="0" algn="ctr">
              <a:buNone/>
              <a:defRPr/>
            </a:lvl5pPr>
            <a:lvl6pPr marL="2285451" indent="0" algn="ctr">
              <a:buNone/>
              <a:defRPr/>
            </a:lvl6pPr>
            <a:lvl7pPr marL="2742542" indent="0" algn="ctr">
              <a:buNone/>
              <a:defRPr/>
            </a:lvl7pPr>
            <a:lvl8pPr marL="3199632" indent="0" algn="ctr">
              <a:buNone/>
              <a:defRPr/>
            </a:lvl8pPr>
            <a:lvl9pPr marL="3656722" indent="0" algn="ctr">
              <a:buNone/>
              <a:defRPr/>
            </a:lvl9pPr>
          </a:lstStyle>
          <a:p>
            <a:r>
              <a:rPr lang="en-US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9CFE-61E2-4181-B12F-C22A844CE2F2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59498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6008-7710-4573-A78D-0D29B2C30153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640659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0652-4C4C-4464-9548-19D6CF08E377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72391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2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1" y="2159002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1071-45C8-43E5-A9FF-EA23B1C33830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408539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5866-B870-4478-8B4D-99BADE83CCA9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134802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5978-587E-4CCA-B1EB-43752F172870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385826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7B44-090B-4815-887C-C44333E18984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363022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3B295-4EE6-4E4A-8A2A-B1217F222109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461338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389F-2DFF-4D27-A1B7-B685BB703C32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15468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26EF6-3FB7-4184-9ACA-347DEB1FDFB5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318741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2"/>
            <a:ext cx="1798638" cy="4981575"/>
          </a:xfrm>
        </p:spPr>
        <p:txBody>
          <a:bodyPr vert="eaVert"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9" y="1187452"/>
            <a:ext cx="5246687" cy="4981575"/>
          </a:xfrm>
        </p:spPr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C724-7443-485F-9AEE-D1A8F32AE214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54364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9CFE-61E2-4181-B12F-C22A844CE2F2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1329427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6008-7710-4573-A78D-0D29B2C30153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354095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0652-4C4C-4464-9548-19D6CF08E377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78775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1071-45C8-43E5-A9FF-EA23B1C33830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2550734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5866-B870-4478-8B4D-99BADE83CCA9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20147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5978-587E-4CCA-B1EB-43752F172870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310803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7B44-090B-4815-887C-C44333E18984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13734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3B295-4EE6-4E4A-8A2A-B1217F222109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231472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389F-2DFF-4D27-A1B7-B685BB703C32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400810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26EF6-3FB7-4184-9ACA-347DEB1FDFB5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2057995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C724-7443-485F-9AEE-D1A8F32AE214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2394787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lysblå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675" y="3009900"/>
            <a:ext cx="107346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1"/>
          <p:cNvGrpSpPr>
            <a:grpSpLocks noChangeAspect="1"/>
          </p:cNvGrpSpPr>
          <p:nvPr/>
        </p:nvGrpSpPr>
        <p:grpSpPr bwMode="auto">
          <a:xfrm>
            <a:off x="4652963" y="1077913"/>
            <a:ext cx="3640137" cy="1770062"/>
            <a:chOff x="2425" y="7208"/>
            <a:chExt cx="7069" cy="3441"/>
          </a:xfrm>
        </p:grpSpPr>
        <p:sp>
          <p:nvSpPr>
            <p:cNvPr id="6" name="Freeform 62"/>
            <p:cNvSpPr>
              <a:spLocks noChangeAspect="1"/>
            </p:cNvSpPr>
            <p:nvPr/>
          </p:nvSpPr>
          <p:spPr bwMode="auto">
            <a:xfrm>
              <a:off x="2425" y="7788"/>
              <a:ext cx="2750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09 w 2751"/>
                <a:gd name="T55" fmla="*/ 1753 h 1753"/>
                <a:gd name="T56" fmla="*/ 1709 w 2751"/>
                <a:gd name="T57" fmla="*/ 1750 h 1753"/>
                <a:gd name="T58" fmla="*/ 1745 w 2751"/>
                <a:gd name="T59" fmla="*/ 1730 h 1753"/>
                <a:gd name="T60" fmla="*/ 1749 w 2751"/>
                <a:gd name="T61" fmla="*/ 404 h 1753"/>
                <a:gd name="T62" fmla="*/ 1776 w 2751"/>
                <a:gd name="T63" fmla="*/ 370 h 1753"/>
                <a:gd name="T64" fmla="*/ 1836 w 2751"/>
                <a:gd name="T65" fmla="*/ 362 h 1753"/>
                <a:gd name="T66" fmla="*/ 1962 w 2751"/>
                <a:gd name="T67" fmla="*/ 362 h 1753"/>
                <a:gd name="T68" fmla="*/ 2105 w 2751"/>
                <a:gd name="T69" fmla="*/ 373 h 1753"/>
                <a:gd name="T70" fmla="*/ 2192 w 2751"/>
                <a:gd name="T71" fmla="*/ 411 h 1753"/>
                <a:gd name="T72" fmla="*/ 2240 w 2751"/>
                <a:gd name="T73" fmla="*/ 496 h 1753"/>
                <a:gd name="T74" fmla="*/ 2250 w 2751"/>
                <a:gd name="T75" fmla="*/ 1474 h 1753"/>
                <a:gd name="T76" fmla="*/ 2257 w 2751"/>
                <a:gd name="T77" fmla="*/ 1602 h 1753"/>
                <a:gd name="T78" fmla="*/ 2291 w 2751"/>
                <a:gd name="T79" fmla="*/ 1690 h 1753"/>
                <a:gd name="T80" fmla="*/ 2374 w 2751"/>
                <a:gd name="T81" fmla="*/ 1739 h 1753"/>
                <a:gd name="T82" fmla="*/ 2535 w 2751"/>
                <a:gd name="T83" fmla="*/ 1753 h 1753"/>
                <a:gd name="T84" fmla="*/ 2671 w 2751"/>
                <a:gd name="T85" fmla="*/ 1752 h 1753"/>
                <a:gd name="T86" fmla="*/ 2727 w 2751"/>
                <a:gd name="T87" fmla="*/ 1746 h 1753"/>
                <a:gd name="T88" fmla="*/ 2749 w 2751"/>
                <a:gd name="T89" fmla="*/ 1710 h 1753"/>
                <a:gd name="T90" fmla="*/ 2750 w 2751"/>
                <a:gd name="T91" fmla="*/ 1642 h 1753"/>
                <a:gd name="T92" fmla="*/ 2750 w 2751"/>
                <a:gd name="T93" fmla="*/ 1486 h 1753"/>
                <a:gd name="T94" fmla="*/ 2750 w 2751"/>
                <a:gd name="T95" fmla="*/ 1272 h 1753"/>
                <a:gd name="T96" fmla="*/ 2750 w 2751"/>
                <a:gd name="T97" fmla="*/ 1030 h 1753"/>
                <a:gd name="T98" fmla="*/ 2749 w 2751"/>
                <a:gd name="T99" fmla="*/ 792 h 1753"/>
                <a:gd name="T100" fmla="*/ 2749 w 2751"/>
                <a:gd name="T101" fmla="*/ 534 h 1753"/>
                <a:gd name="T102" fmla="*/ 2730 w 2751"/>
                <a:gd name="T103" fmla="*/ 324 h 1753"/>
                <a:gd name="T104" fmla="*/ 2680 w 2751"/>
                <a:gd name="T105" fmla="*/ 184 h 1753"/>
                <a:gd name="T106" fmla="*/ 2577 w 2751"/>
                <a:gd name="T107" fmla="*/ 95 h 1753"/>
                <a:gd name="T108" fmla="*/ 2401 w 2751"/>
                <a:gd name="T109" fmla="*/ 47 h 1753"/>
                <a:gd name="T110" fmla="*/ 2136 w 2751"/>
                <a:gd name="T111" fmla="*/ 21 h 1753"/>
                <a:gd name="T112" fmla="*/ 1769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7" name="Freeform 63"/>
            <p:cNvSpPr>
              <a:spLocks noChangeAspect="1"/>
            </p:cNvSpPr>
            <p:nvPr/>
          </p:nvSpPr>
          <p:spPr bwMode="auto">
            <a:xfrm>
              <a:off x="5326" y="7807"/>
              <a:ext cx="802" cy="1737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90 h 1736"/>
                <a:gd name="T68" fmla="*/ 303 w 802"/>
                <a:gd name="T69" fmla="*/ 1705 h 1736"/>
                <a:gd name="T70" fmla="*/ 311 w 802"/>
                <a:gd name="T71" fmla="*/ 1717 h 1736"/>
                <a:gd name="T72" fmla="*/ 323 w 802"/>
                <a:gd name="T73" fmla="*/ 1726 h 1736"/>
                <a:gd name="T74" fmla="*/ 341 w 802"/>
                <a:gd name="T75" fmla="*/ 1732 h 1736"/>
                <a:gd name="T76" fmla="*/ 444 w 802"/>
                <a:gd name="T77" fmla="*/ 1735 h 1736"/>
                <a:gd name="T78" fmla="*/ 549 w 802"/>
                <a:gd name="T79" fmla="*/ 1737 h 1736"/>
                <a:gd name="T80" fmla="*/ 658 w 802"/>
                <a:gd name="T81" fmla="*/ 1735 h 1736"/>
                <a:gd name="T82" fmla="*/ 764 w 802"/>
                <a:gd name="T83" fmla="*/ 1732 h 1736"/>
                <a:gd name="T84" fmla="*/ 782 w 802"/>
                <a:gd name="T85" fmla="*/ 1726 h 1736"/>
                <a:gd name="T86" fmla="*/ 795 w 802"/>
                <a:gd name="T87" fmla="*/ 1717 h 1736"/>
                <a:gd name="T88" fmla="*/ 801 w 802"/>
                <a:gd name="T89" fmla="*/ 1705 h 1736"/>
                <a:gd name="T90" fmla="*/ 802 w 802"/>
                <a:gd name="T91" fmla="*/ 1690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8" name="Freeform 64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49"/>
            </a:xfrm>
            <a:custGeom>
              <a:avLst/>
              <a:gdLst>
                <a:gd name="T0" fmla="*/ 2886 w 3059"/>
                <a:gd name="T1" fmla="*/ 2114 h 2349"/>
                <a:gd name="T2" fmla="*/ 2626 w 3059"/>
                <a:gd name="T3" fmla="*/ 2044 h 2349"/>
                <a:gd name="T4" fmla="*/ 2561 w 3059"/>
                <a:gd name="T5" fmla="*/ 1865 h 2349"/>
                <a:gd name="T6" fmla="*/ 2552 w 3059"/>
                <a:gd name="T7" fmla="*/ 1490 h 2349"/>
                <a:gd name="T8" fmla="*/ 2553 w 3059"/>
                <a:gd name="T9" fmla="*/ 1043 h 2349"/>
                <a:gd name="T10" fmla="*/ 2678 w 3059"/>
                <a:gd name="T11" fmla="*/ 893 h 2349"/>
                <a:gd name="T12" fmla="*/ 2855 w 3059"/>
                <a:gd name="T13" fmla="*/ 842 h 2349"/>
                <a:gd name="T14" fmla="*/ 2913 w 3059"/>
                <a:gd name="T15" fmla="*/ 783 h 2349"/>
                <a:gd name="T16" fmla="*/ 2899 w 3059"/>
                <a:gd name="T17" fmla="*/ 649 h 2349"/>
                <a:gd name="T18" fmla="*/ 2703 w 3059"/>
                <a:gd name="T19" fmla="*/ 619 h 2349"/>
                <a:gd name="T20" fmla="*/ 2521 w 3059"/>
                <a:gd name="T21" fmla="*/ 582 h 2349"/>
                <a:gd name="T22" fmla="*/ 2477 w 3059"/>
                <a:gd name="T23" fmla="*/ 357 h 2349"/>
                <a:gd name="T24" fmla="*/ 2416 w 3059"/>
                <a:gd name="T25" fmla="*/ 220 h 2349"/>
                <a:gd name="T26" fmla="*/ 2165 w 3059"/>
                <a:gd name="T27" fmla="*/ 171 h 2349"/>
                <a:gd name="T28" fmla="*/ 2078 w 3059"/>
                <a:gd name="T29" fmla="*/ 205 h 2349"/>
                <a:gd name="T30" fmla="*/ 2072 w 3059"/>
                <a:gd name="T31" fmla="*/ 342 h 2349"/>
                <a:gd name="T32" fmla="*/ 2069 w 3059"/>
                <a:gd name="T33" fmla="*/ 766 h 2349"/>
                <a:gd name="T34" fmla="*/ 2065 w 3059"/>
                <a:gd name="T35" fmla="*/ 1317 h 2349"/>
                <a:gd name="T36" fmla="*/ 2062 w 3059"/>
                <a:gd name="T37" fmla="*/ 1752 h 2349"/>
                <a:gd name="T38" fmla="*/ 2081 w 3059"/>
                <a:gd name="T39" fmla="*/ 2087 h 2349"/>
                <a:gd name="T40" fmla="*/ 2242 w 3059"/>
                <a:gd name="T41" fmla="*/ 2298 h 2349"/>
                <a:gd name="T42" fmla="*/ 2608 w 3059"/>
                <a:gd name="T43" fmla="*/ 2345 h 2349"/>
                <a:gd name="T44" fmla="*/ 2955 w 3059"/>
                <a:gd name="T45" fmla="*/ 2331 h 2349"/>
                <a:gd name="T46" fmla="*/ 3052 w 3059"/>
                <a:gd name="T47" fmla="*/ 2261 h 2349"/>
                <a:gd name="T48" fmla="*/ 3014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6 w 3059"/>
                <a:gd name="T73" fmla="*/ 2087 h 2349"/>
                <a:gd name="T74" fmla="*/ 1671 w 3059"/>
                <a:gd name="T75" fmla="*/ 2021 h 2349"/>
                <a:gd name="T76" fmla="*/ 1639 w 3059"/>
                <a:gd name="T77" fmla="*/ 1815 h 2349"/>
                <a:gd name="T78" fmla="*/ 1637 w 3059"/>
                <a:gd name="T79" fmla="*/ 1335 h 2349"/>
                <a:gd name="T80" fmla="*/ 1635 w 3059"/>
                <a:gd name="T81" fmla="*/ 734 h 2349"/>
                <a:gd name="T82" fmla="*/ 1631 w 3059"/>
                <a:gd name="T83" fmla="*/ 270 h 2349"/>
                <a:gd name="T84" fmla="*/ 1620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0 w 3059"/>
                <a:gd name="T119" fmla="*/ 2333 h 2349"/>
                <a:gd name="T120" fmla="*/ 1940 w 3059"/>
                <a:gd name="T121" fmla="*/ 2233 h 2349"/>
                <a:gd name="T122" fmla="*/ 1940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9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9" cy="444"/>
            </a:xfrm>
            <a:custGeom>
              <a:avLst/>
              <a:gdLst>
                <a:gd name="T0" fmla="*/ 203 w 258"/>
                <a:gd name="T1" fmla="*/ 59 h 444"/>
                <a:gd name="T2" fmla="*/ 158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1 w 258"/>
                <a:gd name="T25" fmla="*/ 3 h 444"/>
                <a:gd name="T26" fmla="*/ 194 w 258"/>
                <a:gd name="T27" fmla="*/ 0 h 444"/>
                <a:gd name="T28" fmla="*/ 212 w 258"/>
                <a:gd name="T29" fmla="*/ 0 h 444"/>
                <a:gd name="T30" fmla="*/ 236 w 258"/>
                <a:gd name="T31" fmla="*/ 0 h 444"/>
                <a:gd name="T32" fmla="*/ 259 w 258"/>
                <a:gd name="T33" fmla="*/ 3 h 444"/>
                <a:gd name="T34" fmla="*/ 259 w 258"/>
                <a:gd name="T35" fmla="*/ 59 h 444"/>
                <a:gd name="T36" fmla="*/ 203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" name="Freeform 66"/>
            <p:cNvSpPr>
              <a:spLocks noChangeAspect="1" noEditPoints="1"/>
            </p:cNvSpPr>
            <p:nvPr/>
          </p:nvSpPr>
          <p:spPr bwMode="auto">
            <a:xfrm>
              <a:off x="3029" y="10016"/>
              <a:ext cx="367" cy="457"/>
            </a:xfrm>
            <a:custGeom>
              <a:avLst/>
              <a:gdLst>
                <a:gd name="T0" fmla="*/ 308 w 367"/>
                <a:gd name="T1" fmla="*/ 239 h 459"/>
                <a:gd name="T2" fmla="*/ 67 w 367"/>
                <a:gd name="T3" fmla="*/ 239 h 459"/>
                <a:gd name="T4" fmla="*/ 67 w 367"/>
                <a:gd name="T5" fmla="*/ 319 h 459"/>
                <a:gd name="T6" fmla="*/ 69 w 367"/>
                <a:gd name="T7" fmla="*/ 343 h 459"/>
                <a:gd name="T8" fmla="*/ 75 w 367"/>
                <a:gd name="T9" fmla="*/ 363 h 459"/>
                <a:gd name="T10" fmla="*/ 85 w 367"/>
                <a:gd name="T11" fmla="*/ 379 h 459"/>
                <a:gd name="T12" fmla="*/ 102 w 367"/>
                <a:gd name="T13" fmla="*/ 390 h 459"/>
                <a:gd name="T14" fmla="*/ 125 w 367"/>
                <a:gd name="T15" fmla="*/ 397 h 459"/>
                <a:gd name="T16" fmla="*/ 154 w 367"/>
                <a:gd name="T17" fmla="*/ 399 h 459"/>
                <a:gd name="T18" fmla="*/ 355 w 367"/>
                <a:gd name="T19" fmla="*/ 399 h 459"/>
                <a:gd name="T20" fmla="*/ 355 w 367"/>
                <a:gd name="T21" fmla="*/ 431 h 459"/>
                <a:gd name="T22" fmla="*/ 339 w 367"/>
                <a:gd name="T23" fmla="*/ 442 h 459"/>
                <a:gd name="T24" fmla="*/ 317 w 367"/>
                <a:gd name="T25" fmla="*/ 449 h 459"/>
                <a:gd name="T26" fmla="*/ 293 w 367"/>
                <a:gd name="T27" fmla="*/ 455 h 459"/>
                <a:gd name="T28" fmla="*/ 266 w 367"/>
                <a:gd name="T29" fmla="*/ 457 h 459"/>
                <a:gd name="T30" fmla="*/ 152 w 367"/>
                <a:gd name="T31" fmla="*/ 457 h 459"/>
                <a:gd name="T32" fmla="*/ 123 w 367"/>
                <a:gd name="T33" fmla="*/ 455 h 459"/>
                <a:gd name="T34" fmla="*/ 94 w 367"/>
                <a:gd name="T35" fmla="*/ 449 h 459"/>
                <a:gd name="T36" fmla="*/ 69 w 367"/>
                <a:gd name="T37" fmla="*/ 439 h 459"/>
                <a:gd name="T38" fmla="*/ 46 w 367"/>
                <a:gd name="T39" fmla="*/ 424 h 459"/>
                <a:gd name="T40" fmla="*/ 28 w 367"/>
                <a:gd name="T41" fmla="*/ 406 h 459"/>
                <a:gd name="T42" fmla="*/ 13 w 367"/>
                <a:gd name="T43" fmla="*/ 381 h 459"/>
                <a:gd name="T44" fmla="*/ 2 w 367"/>
                <a:gd name="T45" fmla="*/ 350 h 459"/>
                <a:gd name="T46" fmla="*/ 0 w 367"/>
                <a:gd name="T47" fmla="*/ 315 h 459"/>
                <a:gd name="T48" fmla="*/ 0 w 367"/>
                <a:gd name="T49" fmla="*/ 151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2 h 459"/>
                <a:gd name="T88" fmla="*/ 367 w 367"/>
                <a:gd name="T89" fmla="*/ 230 h 459"/>
                <a:gd name="T90" fmla="*/ 308 w 367"/>
                <a:gd name="T91" fmla="*/ 239 h 459"/>
                <a:gd name="T92" fmla="*/ 302 w 367"/>
                <a:gd name="T93" fmla="*/ 127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6 h 459"/>
                <a:gd name="T120" fmla="*/ 67 w 367"/>
                <a:gd name="T121" fmla="*/ 189 h 459"/>
                <a:gd name="T122" fmla="*/ 302 w 367"/>
                <a:gd name="T123" fmla="*/ 189 h 459"/>
                <a:gd name="T124" fmla="*/ 302 w 367"/>
                <a:gd name="T125" fmla="*/ 127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1" name="Freeform 67"/>
            <p:cNvSpPr>
              <a:spLocks noChangeAspect="1" noEditPoints="1"/>
            </p:cNvSpPr>
            <p:nvPr/>
          </p:nvSpPr>
          <p:spPr bwMode="auto">
            <a:xfrm>
              <a:off x="3510" y="10016"/>
              <a:ext cx="361" cy="633"/>
            </a:xfrm>
            <a:custGeom>
              <a:avLst/>
              <a:gdLst>
                <a:gd name="T0" fmla="*/ 111 w 362"/>
                <a:gd name="T1" fmla="*/ 633 h 634"/>
                <a:gd name="T2" fmla="*/ 71 w 362"/>
                <a:gd name="T3" fmla="*/ 631 h 634"/>
                <a:gd name="T4" fmla="*/ 29 w 362"/>
                <a:gd name="T5" fmla="*/ 622 h 634"/>
                <a:gd name="T6" fmla="*/ 13 w 362"/>
                <a:gd name="T7" fmla="*/ 573 h 634"/>
                <a:gd name="T8" fmla="*/ 247 w 362"/>
                <a:gd name="T9" fmla="*/ 569 h 634"/>
                <a:gd name="T10" fmla="*/ 281 w 362"/>
                <a:gd name="T11" fmla="*/ 544 h 634"/>
                <a:gd name="T12" fmla="*/ 292 w 362"/>
                <a:gd name="T13" fmla="*/ 494 h 634"/>
                <a:gd name="T14" fmla="*/ 267 w 362"/>
                <a:gd name="T15" fmla="*/ 416 h 634"/>
                <a:gd name="T16" fmla="*/ 209 w 362"/>
                <a:gd name="T17" fmla="*/ 436 h 634"/>
                <a:gd name="T18" fmla="*/ 116 w 362"/>
                <a:gd name="T19" fmla="*/ 438 h 634"/>
                <a:gd name="T20" fmla="*/ 60 w 362"/>
                <a:gd name="T21" fmla="*/ 429 h 634"/>
                <a:gd name="T22" fmla="*/ 22 w 362"/>
                <a:gd name="T23" fmla="*/ 403 h 634"/>
                <a:gd name="T24" fmla="*/ 2 w 362"/>
                <a:gd name="T25" fmla="*/ 360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6 w 362"/>
                <a:gd name="T35" fmla="*/ 0 h 634"/>
                <a:gd name="T36" fmla="*/ 253 w 362"/>
                <a:gd name="T37" fmla="*/ 11 h 634"/>
                <a:gd name="T38" fmla="*/ 298 w 362"/>
                <a:gd name="T39" fmla="*/ 44 h 634"/>
                <a:gd name="T40" fmla="*/ 361 w 362"/>
                <a:gd name="T41" fmla="*/ 9 h 634"/>
                <a:gd name="T42" fmla="*/ 357 w 362"/>
                <a:gd name="T43" fmla="*/ 528 h 634"/>
                <a:gd name="T44" fmla="*/ 332 w 362"/>
                <a:gd name="T45" fmla="*/ 587 h 634"/>
                <a:gd name="T46" fmla="*/ 283 w 362"/>
                <a:gd name="T47" fmla="*/ 622 h 634"/>
                <a:gd name="T48" fmla="*/ 213 w 362"/>
                <a:gd name="T49" fmla="*/ 633 h 634"/>
                <a:gd name="T50" fmla="*/ 274 w 362"/>
                <a:gd name="T51" fmla="*/ 78 h 634"/>
                <a:gd name="T52" fmla="*/ 218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4 h 634"/>
                <a:gd name="T64" fmla="*/ 89 w 362"/>
                <a:gd name="T65" fmla="*/ 367 h 634"/>
                <a:gd name="T66" fmla="*/ 116 w 362"/>
                <a:gd name="T67" fmla="*/ 375 h 634"/>
                <a:gd name="T68" fmla="*/ 181 w 362"/>
                <a:gd name="T69" fmla="*/ 376 h 634"/>
                <a:gd name="T70" fmla="*/ 251 w 362"/>
                <a:gd name="T71" fmla="*/ 369 h 634"/>
                <a:gd name="T72" fmla="*/ 292 w 362"/>
                <a:gd name="T73" fmla="*/ 360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2" name="Freeform 68"/>
            <p:cNvSpPr>
              <a:spLocks noChangeAspect="1" noEditPoints="1"/>
            </p:cNvSpPr>
            <p:nvPr/>
          </p:nvSpPr>
          <p:spPr bwMode="auto">
            <a:xfrm>
              <a:off x="4019" y="9847"/>
              <a:ext cx="68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8 w 67"/>
                <a:gd name="T5" fmla="*/ 0 h 617"/>
                <a:gd name="T6" fmla="*/ 68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8 w 67"/>
                <a:gd name="T15" fmla="*/ 178 h 617"/>
                <a:gd name="T16" fmla="*/ 68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3" name="Freeform 69"/>
            <p:cNvSpPr>
              <a:spLocks noChangeAspect="1" noEditPoints="1"/>
            </p:cNvSpPr>
            <p:nvPr/>
          </p:nvSpPr>
          <p:spPr bwMode="auto">
            <a:xfrm>
              <a:off x="4222" y="10016"/>
              <a:ext cx="379" cy="457"/>
            </a:xfrm>
            <a:custGeom>
              <a:avLst/>
              <a:gdLst>
                <a:gd name="T0" fmla="*/ 236 w 378"/>
                <a:gd name="T1" fmla="*/ 457 h 459"/>
                <a:gd name="T2" fmla="*/ 150 w 378"/>
                <a:gd name="T3" fmla="*/ 457 h 459"/>
                <a:gd name="T4" fmla="*/ 112 w 378"/>
                <a:gd name="T5" fmla="*/ 453 h 459"/>
                <a:gd name="T6" fmla="*/ 79 w 378"/>
                <a:gd name="T7" fmla="*/ 444 h 459"/>
                <a:gd name="T8" fmla="*/ 52 w 378"/>
                <a:gd name="T9" fmla="*/ 429 h 459"/>
                <a:gd name="T10" fmla="*/ 30 w 378"/>
                <a:gd name="T11" fmla="*/ 410 h 459"/>
                <a:gd name="T12" fmla="*/ 14 w 378"/>
                <a:gd name="T13" fmla="*/ 384 h 459"/>
                <a:gd name="T14" fmla="*/ 3 w 378"/>
                <a:gd name="T15" fmla="*/ 352 h 459"/>
                <a:gd name="T16" fmla="*/ 0 w 378"/>
                <a:gd name="T17" fmla="*/ 315 h 459"/>
                <a:gd name="T18" fmla="*/ 0 w 378"/>
                <a:gd name="T19" fmla="*/ 140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6 w 378"/>
                <a:gd name="T35" fmla="*/ 0 h 459"/>
                <a:gd name="T36" fmla="*/ 272 w 378"/>
                <a:gd name="T37" fmla="*/ 4 h 459"/>
                <a:gd name="T38" fmla="*/ 304 w 378"/>
                <a:gd name="T39" fmla="*/ 13 h 459"/>
                <a:gd name="T40" fmla="*/ 332 w 378"/>
                <a:gd name="T41" fmla="*/ 29 h 459"/>
                <a:gd name="T42" fmla="*/ 351 w 378"/>
                <a:gd name="T43" fmla="*/ 51 h 459"/>
                <a:gd name="T44" fmla="*/ 368 w 378"/>
                <a:gd name="T45" fmla="*/ 78 h 459"/>
                <a:gd name="T46" fmla="*/ 377 w 378"/>
                <a:gd name="T47" fmla="*/ 110 h 459"/>
                <a:gd name="T48" fmla="*/ 379 w 378"/>
                <a:gd name="T49" fmla="*/ 145 h 459"/>
                <a:gd name="T50" fmla="*/ 379 w 378"/>
                <a:gd name="T51" fmla="*/ 311 h 459"/>
                <a:gd name="T52" fmla="*/ 377 w 378"/>
                <a:gd name="T53" fmla="*/ 346 h 459"/>
                <a:gd name="T54" fmla="*/ 368 w 378"/>
                <a:gd name="T55" fmla="*/ 379 h 459"/>
                <a:gd name="T56" fmla="*/ 351 w 378"/>
                <a:gd name="T57" fmla="*/ 406 h 459"/>
                <a:gd name="T58" fmla="*/ 332 w 378"/>
                <a:gd name="T59" fmla="*/ 428 h 459"/>
                <a:gd name="T60" fmla="*/ 304 w 378"/>
                <a:gd name="T61" fmla="*/ 444 h 459"/>
                <a:gd name="T62" fmla="*/ 272 w 378"/>
                <a:gd name="T63" fmla="*/ 453 h 459"/>
                <a:gd name="T64" fmla="*/ 236 w 378"/>
                <a:gd name="T65" fmla="*/ 457 h 459"/>
                <a:gd name="T66" fmla="*/ 312 w 378"/>
                <a:gd name="T67" fmla="*/ 133 h 459"/>
                <a:gd name="T68" fmla="*/ 310 w 378"/>
                <a:gd name="T69" fmla="*/ 114 h 459"/>
                <a:gd name="T70" fmla="*/ 304 w 378"/>
                <a:gd name="T71" fmla="*/ 96 h 459"/>
                <a:gd name="T72" fmla="*/ 297 w 378"/>
                <a:gd name="T73" fmla="*/ 78 h 459"/>
                <a:gd name="T74" fmla="*/ 285 w 378"/>
                <a:gd name="T75" fmla="*/ 65 h 459"/>
                <a:gd name="T76" fmla="*/ 268 w 378"/>
                <a:gd name="T77" fmla="*/ 56 h 459"/>
                <a:gd name="T78" fmla="*/ 247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3 h 459"/>
                <a:gd name="T94" fmla="*/ 68 w 378"/>
                <a:gd name="T95" fmla="*/ 322 h 459"/>
                <a:gd name="T96" fmla="*/ 70 w 378"/>
                <a:gd name="T97" fmla="*/ 343 h 459"/>
                <a:gd name="T98" fmla="*/ 74 w 378"/>
                <a:gd name="T99" fmla="*/ 363 h 459"/>
                <a:gd name="T100" fmla="*/ 83 w 378"/>
                <a:gd name="T101" fmla="*/ 379 h 459"/>
                <a:gd name="T102" fmla="*/ 97 w 378"/>
                <a:gd name="T103" fmla="*/ 392 h 459"/>
                <a:gd name="T104" fmla="*/ 114 w 378"/>
                <a:gd name="T105" fmla="*/ 399 h 459"/>
                <a:gd name="T106" fmla="*/ 135 w 378"/>
                <a:gd name="T107" fmla="*/ 402 h 459"/>
                <a:gd name="T108" fmla="*/ 247 w 378"/>
                <a:gd name="T109" fmla="*/ 402 h 459"/>
                <a:gd name="T110" fmla="*/ 268 w 378"/>
                <a:gd name="T111" fmla="*/ 399 h 459"/>
                <a:gd name="T112" fmla="*/ 285 w 378"/>
                <a:gd name="T113" fmla="*/ 390 h 459"/>
                <a:gd name="T114" fmla="*/ 297 w 378"/>
                <a:gd name="T115" fmla="*/ 377 h 459"/>
                <a:gd name="T116" fmla="*/ 304 w 378"/>
                <a:gd name="T117" fmla="*/ 361 h 459"/>
                <a:gd name="T118" fmla="*/ 310 w 378"/>
                <a:gd name="T119" fmla="*/ 343 h 459"/>
                <a:gd name="T120" fmla="*/ 312 w 378"/>
                <a:gd name="T121" fmla="*/ 324 h 459"/>
                <a:gd name="T122" fmla="*/ 312 w 378"/>
                <a:gd name="T123" fmla="*/ 133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4" name="Freeform 70"/>
            <p:cNvSpPr>
              <a:spLocks noChangeAspect="1"/>
            </p:cNvSpPr>
            <p:nvPr/>
          </p:nvSpPr>
          <p:spPr bwMode="auto">
            <a:xfrm>
              <a:off x="4722" y="10016"/>
              <a:ext cx="361" cy="447"/>
            </a:xfrm>
            <a:custGeom>
              <a:avLst/>
              <a:gdLst>
                <a:gd name="T0" fmla="*/ 293 w 361"/>
                <a:gd name="T1" fmla="*/ 447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7 h 448"/>
                <a:gd name="T26" fmla="*/ 0 w 361"/>
                <a:gd name="T27" fmla="*/ 447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7 h 448"/>
                <a:gd name="T60" fmla="*/ 293 w 361"/>
                <a:gd name="T61" fmla="*/ 447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5" name="Freeform 71"/>
            <p:cNvSpPr>
              <a:spLocks noChangeAspect="1"/>
            </p:cNvSpPr>
            <p:nvPr/>
          </p:nvSpPr>
          <p:spPr bwMode="auto">
            <a:xfrm>
              <a:off x="5233" y="10016"/>
              <a:ext cx="607" cy="447"/>
            </a:xfrm>
            <a:custGeom>
              <a:avLst/>
              <a:gdLst>
                <a:gd name="T0" fmla="*/ 540 w 608"/>
                <a:gd name="T1" fmla="*/ 447 h 448"/>
                <a:gd name="T2" fmla="*/ 540 w 608"/>
                <a:gd name="T3" fmla="*/ 107 h 448"/>
                <a:gd name="T4" fmla="*/ 536 w 608"/>
                <a:gd name="T5" fmla="*/ 87 h 448"/>
                <a:gd name="T6" fmla="*/ 527 w 608"/>
                <a:gd name="T7" fmla="*/ 74 h 448"/>
                <a:gd name="T8" fmla="*/ 515 w 608"/>
                <a:gd name="T9" fmla="*/ 67 h 448"/>
                <a:gd name="T10" fmla="*/ 500 w 608"/>
                <a:gd name="T11" fmla="*/ 62 h 448"/>
                <a:gd name="T12" fmla="*/ 484 w 608"/>
                <a:gd name="T13" fmla="*/ 60 h 448"/>
                <a:gd name="T14" fmla="*/ 439 w 608"/>
                <a:gd name="T15" fmla="*/ 60 h 448"/>
                <a:gd name="T16" fmla="*/ 406 w 608"/>
                <a:gd name="T17" fmla="*/ 62 h 448"/>
                <a:gd name="T18" fmla="*/ 377 w 608"/>
                <a:gd name="T19" fmla="*/ 65 h 448"/>
                <a:gd name="T20" fmla="*/ 354 w 608"/>
                <a:gd name="T21" fmla="*/ 69 h 448"/>
                <a:gd name="T22" fmla="*/ 337 w 608"/>
                <a:gd name="T23" fmla="*/ 72 h 448"/>
                <a:gd name="T24" fmla="*/ 337 w 608"/>
                <a:gd name="T25" fmla="*/ 447 h 448"/>
                <a:gd name="T26" fmla="*/ 270 w 608"/>
                <a:gd name="T27" fmla="*/ 447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7 h 448"/>
                <a:gd name="T50" fmla="*/ 0 w 608"/>
                <a:gd name="T51" fmla="*/ 447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4 w 608"/>
                <a:gd name="T75" fmla="*/ 31 h 448"/>
                <a:gd name="T76" fmla="*/ 327 w 608"/>
                <a:gd name="T77" fmla="*/ 51 h 448"/>
                <a:gd name="T78" fmla="*/ 345 w 608"/>
                <a:gd name="T79" fmla="*/ 33 h 448"/>
                <a:gd name="T80" fmla="*/ 368 w 608"/>
                <a:gd name="T81" fmla="*/ 18 h 448"/>
                <a:gd name="T82" fmla="*/ 395 w 608"/>
                <a:gd name="T83" fmla="*/ 7 h 448"/>
                <a:gd name="T84" fmla="*/ 424 w 608"/>
                <a:gd name="T85" fmla="*/ 2 h 448"/>
                <a:gd name="T86" fmla="*/ 455 w 608"/>
                <a:gd name="T87" fmla="*/ 0 h 448"/>
                <a:gd name="T88" fmla="*/ 497 w 608"/>
                <a:gd name="T89" fmla="*/ 0 h 448"/>
                <a:gd name="T90" fmla="*/ 520 w 608"/>
                <a:gd name="T91" fmla="*/ 2 h 448"/>
                <a:gd name="T92" fmla="*/ 544 w 608"/>
                <a:gd name="T93" fmla="*/ 6 h 448"/>
                <a:gd name="T94" fmla="*/ 563 w 608"/>
                <a:gd name="T95" fmla="*/ 15 h 448"/>
                <a:gd name="T96" fmla="*/ 582 w 608"/>
                <a:gd name="T97" fmla="*/ 29 h 448"/>
                <a:gd name="T98" fmla="*/ 596 w 608"/>
                <a:gd name="T99" fmla="*/ 47 h 448"/>
                <a:gd name="T100" fmla="*/ 603 w 608"/>
                <a:gd name="T101" fmla="*/ 71 h 448"/>
                <a:gd name="T102" fmla="*/ 607 w 608"/>
                <a:gd name="T103" fmla="*/ 98 h 448"/>
                <a:gd name="T104" fmla="*/ 607 w 608"/>
                <a:gd name="T105" fmla="*/ 447 h 448"/>
                <a:gd name="T106" fmla="*/ 540 w 608"/>
                <a:gd name="T107" fmla="*/ 447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6" name="Freeform 72"/>
            <p:cNvSpPr>
              <a:spLocks noChangeAspect="1" noEditPoints="1"/>
            </p:cNvSpPr>
            <p:nvPr/>
          </p:nvSpPr>
          <p:spPr bwMode="auto">
            <a:xfrm>
              <a:off x="5986" y="9847"/>
              <a:ext cx="68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8 w 67"/>
                <a:gd name="T5" fmla="*/ 0 h 617"/>
                <a:gd name="T6" fmla="*/ 68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8 w 67"/>
                <a:gd name="T15" fmla="*/ 178 h 617"/>
                <a:gd name="T16" fmla="*/ 68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7" name="Freeform 73"/>
            <p:cNvSpPr>
              <a:spLocks noChangeAspect="1" noEditPoints="1"/>
            </p:cNvSpPr>
            <p:nvPr/>
          </p:nvSpPr>
          <p:spPr bwMode="auto">
            <a:xfrm>
              <a:off x="6183" y="9847"/>
              <a:ext cx="358" cy="626"/>
            </a:xfrm>
            <a:custGeom>
              <a:avLst/>
              <a:gdLst>
                <a:gd name="T0" fmla="*/ 299 w 359"/>
                <a:gd name="T1" fmla="*/ 615 h 628"/>
                <a:gd name="T2" fmla="*/ 293 w 359"/>
                <a:gd name="T3" fmla="*/ 582 h 628"/>
                <a:gd name="T4" fmla="*/ 266 w 359"/>
                <a:gd name="T5" fmla="*/ 604 h 628"/>
                <a:gd name="T6" fmla="*/ 237 w 359"/>
                <a:gd name="T7" fmla="*/ 617 h 628"/>
                <a:gd name="T8" fmla="*/ 206 w 359"/>
                <a:gd name="T9" fmla="*/ 624 h 628"/>
                <a:gd name="T10" fmla="*/ 175 w 359"/>
                <a:gd name="T11" fmla="*/ 626 h 628"/>
                <a:gd name="T12" fmla="*/ 104 w 359"/>
                <a:gd name="T13" fmla="*/ 626 h 628"/>
                <a:gd name="T14" fmla="*/ 85 w 359"/>
                <a:gd name="T15" fmla="*/ 624 h 628"/>
                <a:gd name="T16" fmla="*/ 63 w 359"/>
                <a:gd name="T17" fmla="*/ 618 h 628"/>
                <a:gd name="T18" fmla="*/ 43 w 359"/>
                <a:gd name="T19" fmla="*/ 611 h 628"/>
                <a:gd name="T20" fmla="*/ 25 w 359"/>
                <a:gd name="T21" fmla="*/ 597 h 628"/>
                <a:gd name="T22" fmla="*/ 12 w 359"/>
                <a:gd name="T23" fmla="*/ 579 h 628"/>
                <a:gd name="T24" fmla="*/ 1 w 359"/>
                <a:gd name="T25" fmla="*/ 555 h 628"/>
                <a:gd name="T26" fmla="*/ 0 w 359"/>
                <a:gd name="T27" fmla="*/ 525 h 628"/>
                <a:gd name="T28" fmla="*/ 0 w 359"/>
                <a:gd name="T29" fmla="*/ 291 h 628"/>
                <a:gd name="T30" fmla="*/ 1 w 359"/>
                <a:gd name="T31" fmla="*/ 258 h 628"/>
                <a:gd name="T32" fmla="*/ 10 w 359"/>
                <a:gd name="T33" fmla="*/ 231 h 628"/>
                <a:gd name="T34" fmla="*/ 25 w 359"/>
                <a:gd name="T35" fmla="*/ 210 h 628"/>
                <a:gd name="T36" fmla="*/ 45 w 359"/>
                <a:gd name="T37" fmla="*/ 192 h 628"/>
                <a:gd name="T38" fmla="*/ 68 w 359"/>
                <a:gd name="T39" fmla="*/ 179 h 628"/>
                <a:gd name="T40" fmla="*/ 94 w 359"/>
                <a:gd name="T41" fmla="*/ 170 h 628"/>
                <a:gd name="T42" fmla="*/ 124 w 359"/>
                <a:gd name="T43" fmla="*/ 168 h 628"/>
                <a:gd name="T44" fmla="*/ 187 w 359"/>
                <a:gd name="T45" fmla="*/ 168 h 628"/>
                <a:gd name="T46" fmla="*/ 217 w 359"/>
                <a:gd name="T47" fmla="*/ 170 h 628"/>
                <a:gd name="T48" fmla="*/ 246 w 359"/>
                <a:gd name="T49" fmla="*/ 179 h 628"/>
                <a:gd name="T50" fmla="*/ 272 w 359"/>
                <a:gd name="T51" fmla="*/ 190 h 628"/>
                <a:gd name="T52" fmla="*/ 291 w 359"/>
                <a:gd name="T53" fmla="*/ 206 h 628"/>
                <a:gd name="T54" fmla="*/ 291 w 359"/>
                <a:gd name="T55" fmla="*/ 0 h 628"/>
                <a:gd name="T56" fmla="*/ 358 w 359"/>
                <a:gd name="T57" fmla="*/ 0 h 628"/>
                <a:gd name="T58" fmla="*/ 358 w 359"/>
                <a:gd name="T59" fmla="*/ 615 h 628"/>
                <a:gd name="T60" fmla="*/ 299 w 359"/>
                <a:gd name="T61" fmla="*/ 615 h 628"/>
                <a:gd name="T62" fmla="*/ 291 w 359"/>
                <a:gd name="T63" fmla="*/ 255 h 628"/>
                <a:gd name="T64" fmla="*/ 273 w 359"/>
                <a:gd name="T65" fmla="*/ 246 h 628"/>
                <a:gd name="T66" fmla="*/ 248 w 359"/>
                <a:gd name="T67" fmla="*/ 237 h 628"/>
                <a:gd name="T68" fmla="*/ 216 w 359"/>
                <a:gd name="T69" fmla="*/ 230 h 628"/>
                <a:gd name="T70" fmla="*/ 179 w 359"/>
                <a:gd name="T71" fmla="*/ 228 h 628"/>
                <a:gd name="T72" fmla="*/ 117 w 359"/>
                <a:gd name="T73" fmla="*/ 228 h 628"/>
                <a:gd name="T74" fmla="*/ 106 w 359"/>
                <a:gd name="T75" fmla="*/ 228 h 628"/>
                <a:gd name="T76" fmla="*/ 94 w 359"/>
                <a:gd name="T77" fmla="*/ 231 h 628"/>
                <a:gd name="T78" fmla="*/ 83 w 359"/>
                <a:gd name="T79" fmla="*/ 239 h 628"/>
                <a:gd name="T80" fmla="*/ 74 w 359"/>
                <a:gd name="T81" fmla="*/ 251 h 628"/>
                <a:gd name="T82" fmla="*/ 68 w 359"/>
                <a:gd name="T83" fmla="*/ 267 h 628"/>
                <a:gd name="T84" fmla="*/ 66 w 359"/>
                <a:gd name="T85" fmla="*/ 289 h 628"/>
                <a:gd name="T86" fmla="*/ 66 w 359"/>
                <a:gd name="T87" fmla="*/ 510 h 628"/>
                <a:gd name="T88" fmla="*/ 68 w 359"/>
                <a:gd name="T89" fmla="*/ 532 h 628"/>
                <a:gd name="T90" fmla="*/ 77 w 359"/>
                <a:gd name="T91" fmla="*/ 548 h 628"/>
                <a:gd name="T92" fmla="*/ 88 w 359"/>
                <a:gd name="T93" fmla="*/ 557 h 628"/>
                <a:gd name="T94" fmla="*/ 101 w 359"/>
                <a:gd name="T95" fmla="*/ 562 h 628"/>
                <a:gd name="T96" fmla="*/ 113 w 359"/>
                <a:gd name="T97" fmla="*/ 564 h 628"/>
                <a:gd name="T98" fmla="*/ 128 w 359"/>
                <a:gd name="T99" fmla="*/ 564 h 628"/>
                <a:gd name="T100" fmla="*/ 179 w 359"/>
                <a:gd name="T101" fmla="*/ 564 h 628"/>
                <a:gd name="T102" fmla="*/ 217 w 359"/>
                <a:gd name="T103" fmla="*/ 562 h 628"/>
                <a:gd name="T104" fmla="*/ 248 w 359"/>
                <a:gd name="T105" fmla="*/ 559 h 628"/>
                <a:gd name="T106" fmla="*/ 273 w 359"/>
                <a:gd name="T107" fmla="*/ 553 h 628"/>
                <a:gd name="T108" fmla="*/ 291 w 359"/>
                <a:gd name="T109" fmla="*/ 550 h 628"/>
                <a:gd name="T110" fmla="*/ 291 w 359"/>
                <a:gd name="T111" fmla="*/ 255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8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8"/>
            </a:xfrm>
            <a:custGeom>
              <a:avLst/>
              <a:gdLst>
                <a:gd name="T0" fmla="*/ 199 w 296"/>
                <a:gd name="T1" fmla="*/ 568 h 569"/>
                <a:gd name="T2" fmla="*/ 168 w 296"/>
                <a:gd name="T3" fmla="*/ 566 h 569"/>
                <a:gd name="T4" fmla="*/ 141 w 296"/>
                <a:gd name="T5" fmla="*/ 562 h 569"/>
                <a:gd name="T6" fmla="*/ 119 w 296"/>
                <a:gd name="T7" fmla="*/ 553 h 569"/>
                <a:gd name="T8" fmla="*/ 101 w 296"/>
                <a:gd name="T9" fmla="*/ 542 h 569"/>
                <a:gd name="T10" fmla="*/ 89 w 296"/>
                <a:gd name="T11" fmla="*/ 524 h 569"/>
                <a:gd name="T12" fmla="*/ 79 w 296"/>
                <a:gd name="T13" fmla="*/ 503 h 569"/>
                <a:gd name="T14" fmla="*/ 78 w 296"/>
                <a:gd name="T15" fmla="*/ 474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3 h 569"/>
                <a:gd name="T38" fmla="*/ 145 w 296"/>
                <a:gd name="T39" fmla="*/ 474 h 569"/>
                <a:gd name="T40" fmla="*/ 146 w 296"/>
                <a:gd name="T41" fmla="*/ 486 h 569"/>
                <a:gd name="T42" fmla="*/ 150 w 296"/>
                <a:gd name="T43" fmla="*/ 495 h 569"/>
                <a:gd name="T44" fmla="*/ 157 w 296"/>
                <a:gd name="T45" fmla="*/ 504 h 569"/>
                <a:gd name="T46" fmla="*/ 170 w 296"/>
                <a:gd name="T47" fmla="*/ 510 h 569"/>
                <a:gd name="T48" fmla="*/ 186 w 296"/>
                <a:gd name="T49" fmla="*/ 512 h 569"/>
                <a:gd name="T50" fmla="*/ 296 w 296"/>
                <a:gd name="T51" fmla="*/ 512 h 569"/>
                <a:gd name="T52" fmla="*/ 296 w 296"/>
                <a:gd name="T53" fmla="*/ 550 h 569"/>
                <a:gd name="T54" fmla="*/ 277 w 296"/>
                <a:gd name="T55" fmla="*/ 557 h 569"/>
                <a:gd name="T56" fmla="*/ 251 w 296"/>
                <a:gd name="T57" fmla="*/ 562 h 569"/>
                <a:gd name="T58" fmla="*/ 224 w 296"/>
                <a:gd name="T59" fmla="*/ 566 h 569"/>
                <a:gd name="T60" fmla="*/ 199 w 296"/>
                <a:gd name="T61" fmla="*/ 568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9" name="Freeform 75"/>
            <p:cNvSpPr>
              <a:spLocks noChangeAspect="1" noEditPoints="1"/>
            </p:cNvSpPr>
            <p:nvPr/>
          </p:nvSpPr>
          <p:spPr bwMode="auto">
            <a:xfrm>
              <a:off x="6923" y="9847"/>
              <a:ext cx="203" cy="802"/>
            </a:xfrm>
            <a:custGeom>
              <a:avLst/>
              <a:gdLst>
                <a:gd name="T0" fmla="*/ 67 w 202"/>
                <a:gd name="T1" fmla="*/ 802 h 803"/>
                <a:gd name="T2" fmla="*/ 56 w 202"/>
                <a:gd name="T3" fmla="*/ 802 h 803"/>
                <a:gd name="T4" fmla="*/ 40 w 202"/>
                <a:gd name="T5" fmla="*/ 800 h 803"/>
                <a:gd name="T6" fmla="*/ 20 w 202"/>
                <a:gd name="T7" fmla="*/ 798 h 803"/>
                <a:gd name="T8" fmla="*/ 0 w 202"/>
                <a:gd name="T9" fmla="*/ 793 h 803"/>
                <a:gd name="T10" fmla="*/ 0 w 202"/>
                <a:gd name="T11" fmla="*/ 746 h 803"/>
                <a:gd name="T12" fmla="*/ 54 w 202"/>
                <a:gd name="T13" fmla="*/ 746 h 803"/>
                <a:gd name="T14" fmla="*/ 78 w 202"/>
                <a:gd name="T15" fmla="*/ 746 h 803"/>
                <a:gd name="T16" fmla="*/ 96 w 202"/>
                <a:gd name="T17" fmla="*/ 742 h 803"/>
                <a:gd name="T18" fmla="*/ 111 w 202"/>
                <a:gd name="T19" fmla="*/ 735 h 803"/>
                <a:gd name="T20" fmla="*/ 122 w 202"/>
                <a:gd name="T21" fmla="*/ 726 h 803"/>
                <a:gd name="T22" fmla="*/ 131 w 202"/>
                <a:gd name="T23" fmla="*/ 710 h 803"/>
                <a:gd name="T24" fmla="*/ 135 w 202"/>
                <a:gd name="T25" fmla="*/ 688 h 803"/>
                <a:gd name="T26" fmla="*/ 136 w 202"/>
                <a:gd name="T27" fmla="*/ 659 h 803"/>
                <a:gd name="T28" fmla="*/ 136 w 202"/>
                <a:gd name="T29" fmla="*/ 178 h 803"/>
                <a:gd name="T30" fmla="*/ 203 w 202"/>
                <a:gd name="T31" fmla="*/ 178 h 803"/>
                <a:gd name="T32" fmla="*/ 203 w 202"/>
                <a:gd name="T33" fmla="*/ 663 h 803"/>
                <a:gd name="T34" fmla="*/ 202 w 202"/>
                <a:gd name="T35" fmla="*/ 699 h 803"/>
                <a:gd name="T36" fmla="*/ 194 w 202"/>
                <a:gd name="T37" fmla="*/ 729 h 803"/>
                <a:gd name="T38" fmla="*/ 182 w 202"/>
                <a:gd name="T39" fmla="*/ 753 h 803"/>
                <a:gd name="T40" fmla="*/ 167 w 202"/>
                <a:gd name="T41" fmla="*/ 771 h 803"/>
                <a:gd name="T42" fmla="*/ 147 w 202"/>
                <a:gd name="T43" fmla="*/ 785 h 803"/>
                <a:gd name="T44" fmla="*/ 124 w 202"/>
                <a:gd name="T45" fmla="*/ 794 h 803"/>
                <a:gd name="T46" fmla="*/ 96 w 202"/>
                <a:gd name="T47" fmla="*/ 800 h 803"/>
                <a:gd name="T48" fmla="*/ 67 w 202"/>
                <a:gd name="T49" fmla="*/ 802 h 803"/>
                <a:gd name="T50" fmla="*/ 136 w 202"/>
                <a:gd name="T51" fmla="*/ 84 h 803"/>
                <a:gd name="T52" fmla="*/ 136 w 202"/>
                <a:gd name="T53" fmla="*/ 0 h 803"/>
                <a:gd name="T54" fmla="*/ 203 w 202"/>
                <a:gd name="T55" fmla="*/ 0 h 803"/>
                <a:gd name="T56" fmla="*/ 203 w 202"/>
                <a:gd name="T57" fmla="*/ 84 h 803"/>
                <a:gd name="T58" fmla="*/ 136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20" name="Freeform 76"/>
            <p:cNvSpPr>
              <a:spLocks noChangeAspect="1"/>
            </p:cNvSpPr>
            <p:nvPr/>
          </p:nvSpPr>
          <p:spPr bwMode="auto">
            <a:xfrm>
              <a:off x="7222" y="10023"/>
              <a:ext cx="395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7 w 394"/>
                <a:gd name="T11" fmla="*/ 345 h 617"/>
                <a:gd name="T12" fmla="*/ 209 w 394"/>
                <a:gd name="T13" fmla="*/ 345 h 617"/>
                <a:gd name="T14" fmla="*/ 330 w 394"/>
                <a:gd name="T15" fmla="*/ 0 h 617"/>
                <a:gd name="T16" fmla="*/ 395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21" name="Rectangle 77"/>
            <p:cNvSpPr>
              <a:spLocks noChangeAspect="1" noChangeArrowheads="1"/>
            </p:cNvSpPr>
            <p:nvPr/>
          </p:nvSpPr>
          <p:spPr bwMode="auto">
            <a:xfrm>
              <a:off x="7709" y="9847"/>
              <a:ext cx="68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3F3018"/>
                </a:solidFill>
              </a:endParaRPr>
            </a:p>
          </p:txBody>
        </p:sp>
        <p:sp>
          <p:nvSpPr>
            <p:cNvPr id="22" name="Rectangle 78"/>
            <p:cNvSpPr>
              <a:spLocks noChangeAspect="1" noChangeArrowheads="1"/>
            </p:cNvSpPr>
            <p:nvPr/>
          </p:nvSpPr>
          <p:spPr bwMode="auto">
            <a:xfrm>
              <a:off x="7931" y="9847"/>
              <a:ext cx="65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3F3018"/>
                </a:solidFill>
              </a:endParaRPr>
            </a:p>
          </p:txBody>
        </p:sp>
        <p:sp>
          <p:nvSpPr>
            <p:cNvPr id="23" name="Freeform 79"/>
            <p:cNvSpPr>
              <a:spLocks noChangeAspect="1" noEditPoints="1"/>
            </p:cNvSpPr>
            <p:nvPr/>
          </p:nvSpPr>
          <p:spPr bwMode="auto">
            <a:xfrm>
              <a:off x="8113" y="10016"/>
              <a:ext cx="364" cy="457"/>
            </a:xfrm>
            <a:custGeom>
              <a:avLst/>
              <a:gdLst>
                <a:gd name="T0" fmla="*/ 302 w 366"/>
                <a:gd name="T1" fmla="*/ 437 h 459"/>
                <a:gd name="T2" fmla="*/ 300 w 366"/>
                <a:gd name="T3" fmla="*/ 420 h 459"/>
                <a:gd name="T4" fmla="*/ 297 w 366"/>
                <a:gd name="T5" fmla="*/ 404 h 459"/>
                <a:gd name="T6" fmla="*/ 272 w 366"/>
                <a:gd name="T7" fmla="*/ 435 h 459"/>
                <a:gd name="T8" fmla="*/ 229 w 366"/>
                <a:gd name="T9" fmla="*/ 453 h 459"/>
                <a:gd name="T10" fmla="*/ 113 w 366"/>
                <a:gd name="T11" fmla="*/ 457 h 459"/>
                <a:gd name="T12" fmla="*/ 55 w 366"/>
                <a:gd name="T13" fmla="*/ 444 h 459"/>
                <a:gd name="T14" fmla="*/ 15 w 366"/>
                <a:gd name="T15" fmla="*/ 410 h 459"/>
                <a:gd name="T16" fmla="*/ 0 w 366"/>
                <a:gd name="T17" fmla="*/ 357 h 459"/>
                <a:gd name="T18" fmla="*/ 4 w 366"/>
                <a:gd name="T19" fmla="*/ 275 h 459"/>
                <a:gd name="T20" fmla="*/ 26 w 366"/>
                <a:gd name="T21" fmla="*/ 227 h 459"/>
                <a:gd name="T22" fmla="*/ 67 w 366"/>
                <a:gd name="T23" fmla="*/ 198 h 459"/>
                <a:gd name="T24" fmla="*/ 124 w 366"/>
                <a:gd name="T25" fmla="*/ 189 h 459"/>
                <a:gd name="T26" fmla="*/ 288 w 366"/>
                <a:gd name="T27" fmla="*/ 115 h 459"/>
                <a:gd name="T28" fmla="*/ 279 w 366"/>
                <a:gd name="T29" fmla="*/ 81 h 459"/>
                <a:gd name="T30" fmla="*/ 256 w 366"/>
                <a:gd name="T31" fmla="*/ 65 h 459"/>
                <a:gd name="T32" fmla="*/ 218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3 w 366"/>
                <a:gd name="T39" fmla="*/ 0 h 459"/>
                <a:gd name="T40" fmla="*/ 253 w 366"/>
                <a:gd name="T41" fmla="*/ 2 h 459"/>
                <a:gd name="T42" fmla="*/ 297 w 366"/>
                <a:gd name="T43" fmla="*/ 13 h 459"/>
                <a:gd name="T44" fmla="*/ 333 w 366"/>
                <a:gd name="T45" fmla="*/ 38 h 459"/>
                <a:gd name="T46" fmla="*/ 351 w 366"/>
                <a:gd name="T47" fmla="*/ 81 h 459"/>
                <a:gd name="T48" fmla="*/ 355 w 366"/>
                <a:gd name="T49" fmla="*/ 302 h 459"/>
                <a:gd name="T50" fmla="*/ 356 w 366"/>
                <a:gd name="T51" fmla="*/ 383 h 459"/>
                <a:gd name="T52" fmla="*/ 364 w 366"/>
                <a:gd name="T53" fmla="*/ 446 h 459"/>
                <a:gd name="T54" fmla="*/ 288 w 366"/>
                <a:gd name="T55" fmla="*/ 239 h 459"/>
                <a:gd name="T56" fmla="*/ 108 w 366"/>
                <a:gd name="T57" fmla="*/ 241 h 459"/>
                <a:gd name="T58" fmla="*/ 78 w 366"/>
                <a:gd name="T59" fmla="*/ 257 h 459"/>
                <a:gd name="T60" fmla="*/ 67 w 366"/>
                <a:gd name="T61" fmla="*/ 297 h 459"/>
                <a:gd name="T62" fmla="*/ 71 w 366"/>
                <a:gd name="T63" fmla="*/ 368 h 459"/>
                <a:gd name="T64" fmla="*/ 92 w 366"/>
                <a:gd name="T65" fmla="*/ 393 h 459"/>
                <a:gd name="T66" fmla="*/ 126 w 366"/>
                <a:gd name="T67" fmla="*/ 401 h 459"/>
                <a:gd name="T68" fmla="*/ 235 w 366"/>
                <a:gd name="T69" fmla="*/ 399 h 459"/>
                <a:gd name="T70" fmla="*/ 265 w 366"/>
                <a:gd name="T71" fmla="*/ 386 h 459"/>
                <a:gd name="T72" fmla="*/ 284 w 366"/>
                <a:gd name="T73" fmla="*/ 354 h 459"/>
                <a:gd name="T74" fmla="*/ 288 w 366"/>
                <a:gd name="T75" fmla="*/ 239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24" name="Freeform 80"/>
            <p:cNvSpPr>
              <a:spLocks noChangeAspect="1"/>
            </p:cNvSpPr>
            <p:nvPr/>
          </p:nvSpPr>
          <p:spPr bwMode="auto">
            <a:xfrm>
              <a:off x="8618" y="10016"/>
              <a:ext cx="358" cy="447"/>
            </a:xfrm>
            <a:custGeom>
              <a:avLst/>
              <a:gdLst>
                <a:gd name="T0" fmla="*/ 291 w 360"/>
                <a:gd name="T1" fmla="*/ 447 h 448"/>
                <a:gd name="T2" fmla="*/ 291 w 360"/>
                <a:gd name="T3" fmla="*/ 107 h 448"/>
                <a:gd name="T4" fmla="*/ 287 w 360"/>
                <a:gd name="T5" fmla="*/ 87 h 448"/>
                <a:gd name="T6" fmla="*/ 278 w 360"/>
                <a:gd name="T7" fmla="*/ 74 h 448"/>
                <a:gd name="T8" fmla="*/ 266 w 360"/>
                <a:gd name="T9" fmla="*/ 67 h 448"/>
                <a:gd name="T10" fmla="*/ 252 w 360"/>
                <a:gd name="T11" fmla="*/ 62 h 448"/>
                <a:gd name="T12" fmla="*/ 236 w 360"/>
                <a:gd name="T13" fmla="*/ 60 h 448"/>
                <a:gd name="T14" fmla="*/ 167 w 360"/>
                <a:gd name="T15" fmla="*/ 60 h 448"/>
                <a:gd name="T16" fmla="*/ 135 w 360"/>
                <a:gd name="T17" fmla="*/ 62 h 448"/>
                <a:gd name="T18" fmla="*/ 106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7 h 448"/>
                <a:gd name="T26" fmla="*/ 0 w 360"/>
                <a:gd name="T27" fmla="*/ 447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1 w 360"/>
                <a:gd name="T35" fmla="*/ 22 h 448"/>
                <a:gd name="T36" fmla="*/ 120 w 360"/>
                <a:gd name="T37" fmla="*/ 9 h 448"/>
                <a:gd name="T38" fmla="*/ 151 w 360"/>
                <a:gd name="T39" fmla="*/ 2 h 448"/>
                <a:gd name="T40" fmla="*/ 182 w 360"/>
                <a:gd name="T41" fmla="*/ 0 h 448"/>
                <a:gd name="T42" fmla="*/ 248 w 360"/>
                <a:gd name="T43" fmla="*/ 0 h 448"/>
                <a:gd name="T44" fmla="*/ 273 w 360"/>
                <a:gd name="T45" fmla="*/ 2 h 448"/>
                <a:gd name="T46" fmla="*/ 294 w 360"/>
                <a:gd name="T47" fmla="*/ 6 h 448"/>
                <a:gd name="T48" fmla="*/ 316 w 360"/>
                <a:gd name="T49" fmla="*/ 15 h 448"/>
                <a:gd name="T50" fmla="*/ 332 w 360"/>
                <a:gd name="T51" fmla="*/ 29 h 448"/>
                <a:gd name="T52" fmla="*/ 347 w 360"/>
                <a:gd name="T53" fmla="*/ 47 h 448"/>
                <a:gd name="T54" fmla="*/ 356 w 360"/>
                <a:gd name="T55" fmla="*/ 71 h 448"/>
                <a:gd name="T56" fmla="*/ 358 w 360"/>
                <a:gd name="T57" fmla="*/ 98 h 448"/>
                <a:gd name="T58" fmla="*/ 358 w 360"/>
                <a:gd name="T59" fmla="*/ 447 h 448"/>
                <a:gd name="T60" fmla="*/ 291 w 360"/>
                <a:gd name="T61" fmla="*/ 447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25" name="Freeform 81"/>
            <p:cNvSpPr>
              <a:spLocks noChangeAspect="1" noEditPoints="1"/>
            </p:cNvSpPr>
            <p:nvPr/>
          </p:nvSpPr>
          <p:spPr bwMode="auto">
            <a:xfrm>
              <a:off x="9106" y="9847"/>
              <a:ext cx="364" cy="626"/>
            </a:xfrm>
            <a:custGeom>
              <a:avLst/>
              <a:gdLst>
                <a:gd name="T0" fmla="*/ 305 w 361"/>
                <a:gd name="T1" fmla="*/ 615 h 628"/>
                <a:gd name="T2" fmla="*/ 297 w 361"/>
                <a:gd name="T3" fmla="*/ 582 h 628"/>
                <a:gd name="T4" fmla="*/ 271 w 361"/>
                <a:gd name="T5" fmla="*/ 604 h 628"/>
                <a:gd name="T6" fmla="*/ 242 w 361"/>
                <a:gd name="T7" fmla="*/ 617 h 628"/>
                <a:gd name="T8" fmla="*/ 212 w 361"/>
                <a:gd name="T9" fmla="*/ 624 h 628"/>
                <a:gd name="T10" fmla="*/ 178 w 361"/>
                <a:gd name="T11" fmla="*/ 626 h 628"/>
                <a:gd name="T12" fmla="*/ 108 w 361"/>
                <a:gd name="T13" fmla="*/ 626 h 628"/>
                <a:gd name="T14" fmla="*/ 88 w 361"/>
                <a:gd name="T15" fmla="*/ 624 h 628"/>
                <a:gd name="T16" fmla="*/ 66 w 361"/>
                <a:gd name="T17" fmla="*/ 618 h 628"/>
                <a:gd name="T18" fmla="*/ 45 w 361"/>
                <a:gd name="T19" fmla="*/ 611 h 628"/>
                <a:gd name="T20" fmla="*/ 27 w 361"/>
                <a:gd name="T21" fmla="*/ 597 h 628"/>
                <a:gd name="T22" fmla="*/ 13 w 361"/>
                <a:gd name="T23" fmla="*/ 579 h 628"/>
                <a:gd name="T24" fmla="*/ 3 w 361"/>
                <a:gd name="T25" fmla="*/ 555 h 628"/>
                <a:gd name="T26" fmla="*/ 0 w 361"/>
                <a:gd name="T27" fmla="*/ 525 h 628"/>
                <a:gd name="T28" fmla="*/ 0 w 361"/>
                <a:gd name="T29" fmla="*/ 291 h 628"/>
                <a:gd name="T30" fmla="*/ 3 w 361"/>
                <a:gd name="T31" fmla="*/ 258 h 628"/>
                <a:gd name="T32" fmla="*/ 13 w 361"/>
                <a:gd name="T33" fmla="*/ 231 h 628"/>
                <a:gd name="T34" fmla="*/ 27 w 361"/>
                <a:gd name="T35" fmla="*/ 210 h 628"/>
                <a:gd name="T36" fmla="*/ 45 w 361"/>
                <a:gd name="T37" fmla="*/ 192 h 628"/>
                <a:gd name="T38" fmla="*/ 70 w 361"/>
                <a:gd name="T39" fmla="*/ 179 h 628"/>
                <a:gd name="T40" fmla="*/ 97 w 361"/>
                <a:gd name="T41" fmla="*/ 170 h 628"/>
                <a:gd name="T42" fmla="*/ 127 w 361"/>
                <a:gd name="T43" fmla="*/ 168 h 628"/>
                <a:gd name="T44" fmla="*/ 192 w 361"/>
                <a:gd name="T45" fmla="*/ 168 h 628"/>
                <a:gd name="T46" fmla="*/ 222 w 361"/>
                <a:gd name="T47" fmla="*/ 170 h 628"/>
                <a:gd name="T48" fmla="*/ 251 w 361"/>
                <a:gd name="T49" fmla="*/ 179 h 628"/>
                <a:gd name="T50" fmla="*/ 277 w 361"/>
                <a:gd name="T51" fmla="*/ 190 h 628"/>
                <a:gd name="T52" fmla="*/ 297 w 361"/>
                <a:gd name="T53" fmla="*/ 206 h 628"/>
                <a:gd name="T54" fmla="*/ 297 w 361"/>
                <a:gd name="T55" fmla="*/ 0 h 628"/>
                <a:gd name="T56" fmla="*/ 364 w 361"/>
                <a:gd name="T57" fmla="*/ 0 h 628"/>
                <a:gd name="T58" fmla="*/ 364 w 361"/>
                <a:gd name="T59" fmla="*/ 615 h 628"/>
                <a:gd name="T60" fmla="*/ 305 w 361"/>
                <a:gd name="T61" fmla="*/ 615 h 628"/>
                <a:gd name="T62" fmla="*/ 297 w 361"/>
                <a:gd name="T63" fmla="*/ 255 h 628"/>
                <a:gd name="T64" fmla="*/ 277 w 361"/>
                <a:gd name="T65" fmla="*/ 246 h 628"/>
                <a:gd name="T66" fmla="*/ 251 w 361"/>
                <a:gd name="T67" fmla="*/ 237 h 628"/>
                <a:gd name="T68" fmla="*/ 221 w 361"/>
                <a:gd name="T69" fmla="*/ 230 h 628"/>
                <a:gd name="T70" fmla="*/ 184 w 361"/>
                <a:gd name="T71" fmla="*/ 228 h 628"/>
                <a:gd name="T72" fmla="*/ 120 w 361"/>
                <a:gd name="T73" fmla="*/ 228 h 628"/>
                <a:gd name="T74" fmla="*/ 109 w 361"/>
                <a:gd name="T75" fmla="*/ 228 h 628"/>
                <a:gd name="T76" fmla="*/ 97 w 361"/>
                <a:gd name="T77" fmla="*/ 231 h 628"/>
                <a:gd name="T78" fmla="*/ 86 w 361"/>
                <a:gd name="T79" fmla="*/ 239 h 628"/>
                <a:gd name="T80" fmla="*/ 77 w 361"/>
                <a:gd name="T81" fmla="*/ 251 h 628"/>
                <a:gd name="T82" fmla="*/ 71 w 361"/>
                <a:gd name="T83" fmla="*/ 267 h 628"/>
                <a:gd name="T84" fmla="*/ 70 w 361"/>
                <a:gd name="T85" fmla="*/ 289 h 628"/>
                <a:gd name="T86" fmla="*/ 70 w 361"/>
                <a:gd name="T87" fmla="*/ 510 h 628"/>
                <a:gd name="T88" fmla="*/ 71 w 361"/>
                <a:gd name="T89" fmla="*/ 532 h 628"/>
                <a:gd name="T90" fmla="*/ 79 w 361"/>
                <a:gd name="T91" fmla="*/ 548 h 628"/>
                <a:gd name="T92" fmla="*/ 89 w 361"/>
                <a:gd name="T93" fmla="*/ 557 h 628"/>
                <a:gd name="T94" fmla="*/ 104 w 361"/>
                <a:gd name="T95" fmla="*/ 562 h 628"/>
                <a:gd name="T96" fmla="*/ 117 w 361"/>
                <a:gd name="T97" fmla="*/ 564 h 628"/>
                <a:gd name="T98" fmla="*/ 131 w 361"/>
                <a:gd name="T99" fmla="*/ 564 h 628"/>
                <a:gd name="T100" fmla="*/ 183 w 361"/>
                <a:gd name="T101" fmla="*/ 564 h 628"/>
                <a:gd name="T102" fmla="*/ 222 w 361"/>
                <a:gd name="T103" fmla="*/ 562 h 628"/>
                <a:gd name="T104" fmla="*/ 253 w 361"/>
                <a:gd name="T105" fmla="*/ 559 h 628"/>
                <a:gd name="T106" fmla="*/ 278 w 361"/>
                <a:gd name="T107" fmla="*/ 553 h 628"/>
                <a:gd name="T108" fmla="*/ 297 w 361"/>
                <a:gd name="T109" fmla="*/ 550 h 628"/>
                <a:gd name="T110" fmla="*/ 297 w 361"/>
                <a:gd name="T111" fmla="*/ 255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</p:grp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6" name="Rectangle 82"/>
          <p:cNvSpPr>
            <a:spLocks noGrp="1" noChangeArrowheads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</p:spPr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r>
              <a:rPr lang="da-DK">
                <a:solidFill>
                  <a:srgbClr val="3F3018"/>
                </a:solidFill>
              </a:rPr>
              <a:t>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2098732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3C9B-7A2F-4438-A421-7B96A6F903FD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2412096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4FE82-54F1-4BDD-9C11-5A3B781F5E77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185951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15FA-3D74-46F3-A2B5-D889861A8A3D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1518224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79585-E91A-4103-9AF0-217ED330C40D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790332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942F-97E1-42F7-A638-4585C1AD8ED9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1653647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BD2D-CE71-4D25-B09E-67C6C316DE5E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2248651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E968-5A56-463D-A345-FA242D63DB4E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421685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16F4-E3F6-41A0-8408-0D6FF740AC6B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3553140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9B78E-3B61-4827-BF7D-B762DFDCD2AE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3656279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D2C3-8258-4DF8-A3AD-01BC85671F0E}" type="slidenum">
              <a:rPr lang="da-DK">
                <a:solidFill>
                  <a:srgbClr val="84715E"/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</p:spTree>
    <p:extLst>
      <p:ext uri="{BB962C8B-B14F-4D97-AF65-F5344CB8AC3E}">
        <p14:creationId xmlns:p14="http://schemas.microsoft.com/office/powerpoint/2010/main" val="356110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 descr="lysblå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40" y="1187450"/>
            <a:ext cx="7197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40" y="2159002"/>
            <a:ext cx="71977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19952" y="6332540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D2AB6-E8EB-4716-ABF5-48AF9883CD2F}" type="slidenum">
              <a:rPr lang="da-DK">
                <a:solidFill>
                  <a:srgbClr val="84715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  <p:grpSp>
        <p:nvGrpSpPr>
          <p:cNvPr id="2054" name="Group 6"/>
          <p:cNvGrpSpPr>
            <a:grpSpLocks noChangeAspect="1"/>
          </p:cNvGrpSpPr>
          <p:nvPr/>
        </p:nvGrpSpPr>
        <p:grpSpPr bwMode="auto">
          <a:xfrm>
            <a:off x="7877176" y="196850"/>
            <a:ext cx="1071563" cy="520700"/>
            <a:chOff x="2425" y="7208"/>
            <a:chExt cx="7069" cy="3441"/>
          </a:xfrm>
        </p:grpSpPr>
        <p:sp>
          <p:nvSpPr>
            <p:cNvPr id="2055" name="Freeform 7"/>
            <p:cNvSpPr>
              <a:spLocks noChangeAspect="1"/>
            </p:cNvSpPr>
            <p:nvPr/>
          </p:nvSpPr>
          <p:spPr bwMode="auto">
            <a:xfrm>
              <a:off x="2425" y="7785"/>
              <a:ext cx="2754" cy="1752"/>
            </a:xfrm>
            <a:custGeom>
              <a:avLst/>
              <a:gdLst>
                <a:gd name="T0" fmla="*/ 815 w 2751"/>
                <a:gd name="T1" fmla="*/ 0 h 1753"/>
                <a:gd name="T2" fmla="*/ 558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681 h 1753"/>
                <a:gd name="T28" fmla="*/ 323 w 2751"/>
                <a:gd name="T29" fmla="*/ 1708 h 1753"/>
                <a:gd name="T30" fmla="*/ 513 w 2751"/>
                <a:gd name="T31" fmla="*/ 1715 h 1753"/>
                <a:gd name="T32" fmla="*/ 717 w 2751"/>
                <a:gd name="T33" fmla="*/ 1714 h 1753"/>
                <a:gd name="T34" fmla="*/ 802 w 2751"/>
                <a:gd name="T35" fmla="*/ 1701 h 1753"/>
                <a:gd name="T36" fmla="*/ 815 w 2751"/>
                <a:gd name="T37" fmla="*/ 1669 h 1753"/>
                <a:gd name="T38" fmla="*/ 828 w 2751"/>
                <a:gd name="T39" fmla="*/ 375 h 1753"/>
                <a:gd name="T40" fmla="*/ 873 w 2751"/>
                <a:gd name="T41" fmla="*/ 364 h 1753"/>
                <a:gd name="T42" fmla="*/ 981 w 2751"/>
                <a:gd name="T43" fmla="*/ 362 h 1753"/>
                <a:gd name="T44" fmla="*/ 1169 w 2751"/>
                <a:gd name="T45" fmla="*/ 370 h 1753"/>
                <a:gd name="T46" fmla="*/ 1254 w 2751"/>
                <a:gd name="T47" fmla="*/ 404 h 1753"/>
                <a:gd name="T48" fmla="*/ 1298 w 2751"/>
                <a:gd name="T49" fmla="*/ 487 h 1753"/>
                <a:gd name="T50" fmla="*/ 1307 w 2751"/>
                <a:gd name="T51" fmla="*/ 1670 h 1753"/>
                <a:gd name="T52" fmla="*/ 1318 w 2751"/>
                <a:gd name="T53" fmla="*/ 1701 h 1753"/>
                <a:gd name="T54" fmla="*/ 1486 w 2751"/>
                <a:gd name="T55" fmla="*/ 1715 h 1753"/>
                <a:gd name="T56" fmla="*/ 1786 w 2751"/>
                <a:gd name="T57" fmla="*/ 1712 h 1753"/>
                <a:gd name="T58" fmla="*/ 1822 w 2751"/>
                <a:gd name="T59" fmla="*/ 1692 h 1753"/>
                <a:gd name="T60" fmla="*/ 1826 w 2751"/>
                <a:gd name="T61" fmla="*/ 404 h 1753"/>
                <a:gd name="T62" fmla="*/ 1853 w 2751"/>
                <a:gd name="T63" fmla="*/ 370 h 1753"/>
                <a:gd name="T64" fmla="*/ 1913 w 2751"/>
                <a:gd name="T65" fmla="*/ 362 h 1753"/>
                <a:gd name="T66" fmla="*/ 2039 w 2751"/>
                <a:gd name="T67" fmla="*/ 362 h 1753"/>
                <a:gd name="T68" fmla="*/ 2182 w 2751"/>
                <a:gd name="T69" fmla="*/ 373 h 1753"/>
                <a:gd name="T70" fmla="*/ 2269 w 2751"/>
                <a:gd name="T71" fmla="*/ 411 h 1753"/>
                <a:gd name="T72" fmla="*/ 2329 w 2751"/>
                <a:gd name="T73" fmla="*/ 496 h 1753"/>
                <a:gd name="T74" fmla="*/ 2344 w 2751"/>
                <a:gd name="T75" fmla="*/ 1436 h 1753"/>
                <a:gd name="T76" fmla="*/ 2354 w 2751"/>
                <a:gd name="T77" fmla="*/ 1564 h 1753"/>
                <a:gd name="T78" fmla="*/ 2405 w 2751"/>
                <a:gd name="T79" fmla="*/ 1652 h 1753"/>
                <a:gd name="T80" fmla="*/ 2489 w 2751"/>
                <a:gd name="T81" fmla="*/ 1701 h 1753"/>
                <a:gd name="T82" fmla="*/ 2650 w 2751"/>
                <a:gd name="T83" fmla="*/ 1715 h 1753"/>
                <a:gd name="T84" fmla="*/ 2786 w 2751"/>
                <a:gd name="T85" fmla="*/ 1714 h 1753"/>
                <a:gd name="T86" fmla="*/ 2842 w 2751"/>
                <a:gd name="T87" fmla="*/ 1708 h 1753"/>
                <a:gd name="T88" fmla="*/ 2864 w 2751"/>
                <a:gd name="T89" fmla="*/ 1672 h 1753"/>
                <a:gd name="T90" fmla="*/ 2865 w 2751"/>
                <a:gd name="T91" fmla="*/ 1604 h 1753"/>
                <a:gd name="T92" fmla="*/ 2865 w 2751"/>
                <a:gd name="T93" fmla="*/ 1448 h 1753"/>
                <a:gd name="T94" fmla="*/ 2865 w 2751"/>
                <a:gd name="T95" fmla="*/ 1234 h 1753"/>
                <a:gd name="T96" fmla="*/ 2865 w 2751"/>
                <a:gd name="T97" fmla="*/ 992 h 1753"/>
                <a:gd name="T98" fmla="*/ 2864 w 2751"/>
                <a:gd name="T99" fmla="*/ 792 h 1753"/>
                <a:gd name="T100" fmla="*/ 2864 w 2751"/>
                <a:gd name="T101" fmla="*/ 534 h 1753"/>
                <a:gd name="T102" fmla="*/ 2845 w 2751"/>
                <a:gd name="T103" fmla="*/ 324 h 1753"/>
                <a:gd name="T104" fmla="*/ 2795 w 2751"/>
                <a:gd name="T105" fmla="*/ 184 h 1753"/>
                <a:gd name="T106" fmla="*/ 2692 w 2751"/>
                <a:gd name="T107" fmla="*/ 95 h 1753"/>
                <a:gd name="T108" fmla="*/ 2516 w 2751"/>
                <a:gd name="T109" fmla="*/ 47 h 1753"/>
                <a:gd name="T110" fmla="*/ 2213 w 2751"/>
                <a:gd name="T111" fmla="*/ 21 h 1753"/>
                <a:gd name="T112" fmla="*/ 1846 w 2751"/>
                <a:gd name="T113" fmla="*/ 7 h 1753"/>
                <a:gd name="T114" fmla="*/ 1394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56" name="Freeform 8"/>
            <p:cNvSpPr>
              <a:spLocks noChangeAspect="1"/>
            </p:cNvSpPr>
            <p:nvPr/>
          </p:nvSpPr>
          <p:spPr bwMode="auto">
            <a:xfrm>
              <a:off x="5326" y="7806"/>
              <a:ext cx="796" cy="1741"/>
            </a:xfrm>
            <a:custGeom>
              <a:avLst/>
              <a:gdLst>
                <a:gd name="T0" fmla="*/ 284 w 802"/>
                <a:gd name="T1" fmla="*/ 0 h 1736"/>
                <a:gd name="T2" fmla="*/ 220 w 802"/>
                <a:gd name="T3" fmla="*/ 0 h 1736"/>
                <a:gd name="T4" fmla="*/ 173 w 802"/>
                <a:gd name="T5" fmla="*/ 2 h 1736"/>
                <a:gd name="T6" fmla="*/ 115 w 802"/>
                <a:gd name="T7" fmla="*/ 6 h 1736"/>
                <a:gd name="T8" fmla="*/ 66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217 h 1736"/>
                <a:gd name="T32" fmla="*/ 1 w 802"/>
                <a:gd name="T33" fmla="*/ 230 h 1736"/>
                <a:gd name="T34" fmla="*/ 9 w 802"/>
                <a:gd name="T35" fmla="*/ 242 h 1736"/>
                <a:gd name="T36" fmla="*/ 19 w 802"/>
                <a:gd name="T37" fmla="*/ 251 h 1736"/>
                <a:gd name="T38" fmla="*/ 32 w 802"/>
                <a:gd name="T39" fmla="*/ 257 h 1736"/>
                <a:gd name="T40" fmla="*/ 41 w 802"/>
                <a:gd name="T41" fmla="*/ 259 h 1736"/>
                <a:gd name="T42" fmla="*/ 56 w 802"/>
                <a:gd name="T43" fmla="*/ 262 h 1736"/>
                <a:gd name="T44" fmla="*/ 66 w 802"/>
                <a:gd name="T45" fmla="*/ 269 h 1736"/>
                <a:gd name="T46" fmla="*/ 66 w 802"/>
                <a:gd name="T47" fmla="*/ 277 h 1736"/>
                <a:gd name="T48" fmla="*/ 92 w 802"/>
                <a:gd name="T49" fmla="*/ 287 h 1736"/>
                <a:gd name="T50" fmla="*/ 121 w 802"/>
                <a:gd name="T51" fmla="*/ 300 h 1736"/>
                <a:gd name="T52" fmla="*/ 150 w 802"/>
                <a:gd name="T53" fmla="*/ 315 h 1736"/>
                <a:gd name="T54" fmla="*/ 170 w 802"/>
                <a:gd name="T55" fmla="*/ 333 h 1736"/>
                <a:gd name="T56" fmla="*/ 184 w 802"/>
                <a:gd name="T57" fmla="*/ 354 h 1736"/>
                <a:gd name="T58" fmla="*/ 195 w 802"/>
                <a:gd name="T59" fmla="*/ 378 h 1736"/>
                <a:gd name="T60" fmla="*/ 209 w 802"/>
                <a:gd name="T61" fmla="*/ 405 h 1736"/>
                <a:gd name="T62" fmla="*/ 220 w 802"/>
                <a:gd name="T63" fmla="*/ 435 h 1736"/>
                <a:gd name="T64" fmla="*/ 224 w 802"/>
                <a:gd name="T65" fmla="*/ 470 h 1736"/>
                <a:gd name="T66" fmla="*/ 224 w 802"/>
                <a:gd name="T67" fmla="*/ 1879 h 1736"/>
                <a:gd name="T68" fmla="*/ 227 w 802"/>
                <a:gd name="T69" fmla="*/ 1894 h 1736"/>
                <a:gd name="T70" fmla="*/ 235 w 802"/>
                <a:gd name="T71" fmla="*/ 1906 h 1736"/>
                <a:gd name="T72" fmla="*/ 247 w 802"/>
                <a:gd name="T73" fmla="*/ 1916 h 1736"/>
                <a:gd name="T74" fmla="*/ 262 w 802"/>
                <a:gd name="T75" fmla="*/ 1923 h 1736"/>
                <a:gd name="T76" fmla="*/ 331 w 802"/>
                <a:gd name="T77" fmla="*/ 1926 h 1736"/>
                <a:gd name="T78" fmla="*/ 414 w 802"/>
                <a:gd name="T79" fmla="*/ 1929 h 1736"/>
                <a:gd name="T80" fmla="*/ 494 w 802"/>
                <a:gd name="T81" fmla="*/ 1926 h 1736"/>
                <a:gd name="T82" fmla="*/ 575 w 802"/>
                <a:gd name="T83" fmla="*/ 1923 h 1736"/>
                <a:gd name="T84" fmla="*/ 587 w 802"/>
                <a:gd name="T85" fmla="*/ 1916 h 1736"/>
                <a:gd name="T86" fmla="*/ 596 w 802"/>
                <a:gd name="T87" fmla="*/ 1906 h 1736"/>
                <a:gd name="T88" fmla="*/ 600 w 802"/>
                <a:gd name="T89" fmla="*/ 1894 h 1736"/>
                <a:gd name="T90" fmla="*/ 600 w 802"/>
                <a:gd name="T91" fmla="*/ 1879 h 1736"/>
                <a:gd name="T92" fmla="*/ 600 w 802"/>
                <a:gd name="T93" fmla="*/ 56 h 1736"/>
                <a:gd name="T94" fmla="*/ 600 w 802"/>
                <a:gd name="T95" fmla="*/ 42 h 1736"/>
                <a:gd name="T96" fmla="*/ 594 w 802"/>
                <a:gd name="T97" fmla="*/ 29 h 1736"/>
                <a:gd name="T98" fmla="*/ 586 w 802"/>
                <a:gd name="T99" fmla="*/ 20 h 1736"/>
                <a:gd name="T100" fmla="*/ 572 w 802"/>
                <a:gd name="T101" fmla="*/ 15 h 1736"/>
                <a:gd name="T102" fmla="*/ 525 w 802"/>
                <a:gd name="T103" fmla="*/ 9 h 1736"/>
                <a:gd name="T104" fmla="*/ 465 w 802"/>
                <a:gd name="T105" fmla="*/ 6 h 1736"/>
                <a:gd name="T106" fmla="*/ 409 w 802"/>
                <a:gd name="T107" fmla="*/ 2 h 1736"/>
                <a:gd name="T108" fmla="*/ 345 w 802"/>
                <a:gd name="T109" fmla="*/ 0 h 1736"/>
                <a:gd name="T110" fmla="*/ 28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57" name="Freeform 9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50"/>
            </a:xfrm>
            <a:custGeom>
              <a:avLst/>
              <a:gdLst>
                <a:gd name="T0" fmla="*/ 2849 w 3059"/>
                <a:gd name="T1" fmla="*/ 2152 h 2349"/>
                <a:gd name="T2" fmla="*/ 2589 w 3059"/>
                <a:gd name="T3" fmla="*/ 2082 h 2349"/>
                <a:gd name="T4" fmla="*/ 2524 w 3059"/>
                <a:gd name="T5" fmla="*/ 1903 h 2349"/>
                <a:gd name="T6" fmla="*/ 2515 w 3059"/>
                <a:gd name="T7" fmla="*/ 1528 h 2349"/>
                <a:gd name="T8" fmla="*/ 2516 w 3059"/>
                <a:gd name="T9" fmla="*/ 1043 h 2349"/>
                <a:gd name="T10" fmla="*/ 2641 w 3059"/>
                <a:gd name="T11" fmla="*/ 893 h 2349"/>
                <a:gd name="T12" fmla="*/ 2818 w 3059"/>
                <a:gd name="T13" fmla="*/ 842 h 2349"/>
                <a:gd name="T14" fmla="*/ 2876 w 3059"/>
                <a:gd name="T15" fmla="*/ 783 h 2349"/>
                <a:gd name="T16" fmla="*/ 2862 w 3059"/>
                <a:gd name="T17" fmla="*/ 649 h 2349"/>
                <a:gd name="T18" fmla="*/ 2666 w 3059"/>
                <a:gd name="T19" fmla="*/ 619 h 2349"/>
                <a:gd name="T20" fmla="*/ 2484 w 3059"/>
                <a:gd name="T21" fmla="*/ 582 h 2349"/>
                <a:gd name="T22" fmla="*/ 2440 w 3059"/>
                <a:gd name="T23" fmla="*/ 357 h 2349"/>
                <a:gd name="T24" fmla="*/ 2379 w 3059"/>
                <a:gd name="T25" fmla="*/ 220 h 2349"/>
                <a:gd name="T26" fmla="*/ 2128 w 3059"/>
                <a:gd name="T27" fmla="*/ 171 h 2349"/>
                <a:gd name="T28" fmla="*/ 2041 w 3059"/>
                <a:gd name="T29" fmla="*/ 205 h 2349"/>
                <a:gd name="T30" fmla="*/ 2035 w 3059"/>
                <a:gd name="T31" fmla="*/ 342 h 2349"/>
                <a:gd name="T32" fmla="*/ 2032 w 3059"/>
                <a:gd name="T33" fmla="*/ 766 h 2349"/>
                <a:gd name="T34" fmla="*/ 2028 w 3059"/>
                <a:gd name="T35" fmla="*/ 1355 h 2349"/>
                <a:gd name="T36" fmla="*/ 2025 w 3059"/>
                <a:gd name="T37" fmla="*/ 1790 h 2349"/>
                <a:gd name="T38" fmla="*/ 2044 w 3059"/>
                <a:gd name="T39" fmla="*/ 2125 h 2349"/>
                <a:gd name="T40" fmla="*/ 2205 w 3059"/>
                <a:gd name="T41" fmla="*/ 2336 h 2349"/>
                <a:gd name="T42" fmla="*/ 2571 w 3059"/>
                <a:gd name="T43" fmla="*/ 2383 h 2349"/>
                <a:gd name="T44" fmla="*/ 2918 w 3059"/>
                <a:gd name="T45" fmla="*/ 2369 h 2349"/>
                <a:gd name="T46" fmla="*/ 3015 w 3059"/>
                <a:gd name="T47" fmla="*/ 2299 h 2349"/>
                <a:gd name="T48" fmla="*/ 2977 w 3059"/>
                <a:gd name="T49" fmla="*/ 2178 h 2349"/>
                <a:gd name="T50" fmla="*/ 1094 w 3059"/>
                <a:gd name="T51" fmla="*/ 2062 h 2349"/>
                <a:gd name="T52" fmla="*/ 996 w 3059"/>
                <a:gd name="T53" fmla="*/ 2071 h 2349"/>
                <a:gd name="T54" fmla="*/ 763 w 3059"/>
                <a:gd name="T55" fmla="*/ 2062 h 2349"/>
                <a:gd name="T56" fmla="*/ 573 w 3059"/>
                <a:gd name="T57" fmla="*/ 1947 h 2349"/>
                <a:gd name="T58" fmla="*/ 486 w 3059"/>
                <a:gd name="T59" fmla="*/ 1602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633 h 2349"/>
                <a:gd name="T72" fmla="*/ 1799 w 3059"/>
                <a:gd name="T73" fmla="*/ 2125 h 2349"/>
                <a:gd name="T74" fmla="*/ 1634 w 3059"/>
                <a:gd name="T75" fmla="*/ 2059 h 2349"/>
                <a:gd name="T76" fmla="*/ 1602 w 3059"/>
                <a:gd name="T77" fmla="*/ 1853 h 2349"/>
                <a:gd name="T78" fmla="*/ 1600 w 3059"/>
                <a:gd name="T79" fmla="*/ 1373 h 2349"/>
                <a:gd name="T80" fmla="*/ 1598 w 3059"/>
                <a:gd name="T81" fmla="*/ 734 h 2349"/>
                <a:gd name="T82" fmla="*/ 1594 w 3059"/>
                <a:gd name="T83" fmla="*/ 270 h 2349"/>
                <a:gd name="T84" fmla="*/ 1583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331 h 2349"/>
                <a:gd name="T106" fmla="*/ 38 w 3059"/>
                <a:gd name="T107" fmla="*/ 1891 h 2349"/>
                <a:gd name="T108" fmla="*/ 200 w 3059"/>
                <a:gd name="T109" fmla="*/ 2206 h 2349"/>
                <a:gd name="T110" fmla="*/ 425 w 3059"/>
                <a:gd name="T111" fmla="*/ 2342 h 2349"/>
                <a:gd name="T112" fmla="*/ 634 w 3059"/>
                <a:gd name="T113" fmla="*/ 2374 h 2349"/>
                <a:gd name="T114" fmla="*/ 889 w 3059"/>
                <a:gd name="T115" fmla="*/ 2385 h 2349"/>
                <a:gd name="T116" fmla="*/ 1419 w 3059"/>
                <a:gd name="T117" fmla="*/ 2387 h 2349"/>
                <a:gd name="T118" fmla="*/ 1873 w 3059"/>
                <a:gd name="T119" fmla="*/ 2371 h 2349"/>
                <a:gd name="T120" fmla="*/ 1903 w 3059"/>
                <a:gd name="T121" fmla="*/ 2271 h 2349"/>
                <a:gd name="T122" fmla="*/ 1903 w 3059"/>
                <a:gd name="T123" fmla="*/ 2161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58" name="Freeform 10"/>
            <p:cNvSpPr>
              <a:spLocks noChangeAspect="1"/>
            </p:cNvSpPr>
            <p:nvPr/>
          </p:nvSpPr>
          <p:spPr bwMode="auto">
            <a:xfrm>
              <a:off x="2718" y="10020"/>
              <a:ext cx="262" cy="441"/>
            </a:xfrm>
            <a:custGeom>
              <a:avLst/>
              <a:gdLst>
                <a:gd name="T0" fmla="*/ 359 w 258"/>
                <a:gd name="T1" fmla="*/ 59 h 444"/>
                <a:gd name="T2" fmla="*/ 282 w 258"/>
                <a:gd name="T3" fmla="*/ 61 h 444"/>
                <a:gd name="T4" fmla="*/ 214 w 258"/>
                <a:gd name="T5" fmla="*/ 67 h 444"/>
                <a:gd name="T6" fmla="*/ 163 w 258"/>
                <a:gd name="T7" fmla="*/ 74 h 444"/>
                <a:gd name="T8" fmla="*/ 115 w 258"/>
                <a:gd name="T9" fmla="*/ 74 h 444"/>
                <a:gd name="T10" fmla="*/ 115 w 258"/>
                <a:gd name="T11" fmla="*/ 343 h 444"/>
                <a:gd name="T12" fmla="*/ 0 w 258"/>
                <a:gd name="T13" fmla="*/ 343 h 444"/>
                <a:gd name="T14" fmla="*/ 0 w 258"/>
                <a:gd name="T15" fmla="*/ 5 h 444"/>
                <a:gd name="T16" fmla="*/ 105 w 258"/>
                <a:gd name="T17" fmla="*/ 5 h 444"/>
                <a:gd name="T18" fmla="*/ 111 w 258"/>
                <a:gd name="T19" fmla="*/ 43 h 444"/>
                <a:gd name="T20" fmla="*/ 169 w 258"/>
                <a:gd name="T21" fmla="*/ 25 h 444"/>
                <a:gd name="T22" fmla="*/ 222 w 258"/>
                <a:gd name="T23" fmla="*/ 12 h 444"/>
                <a:gd name="T24" fmla="*/ 288 w 258"/>
                <a:gd name="T25" fmla="*/ 3 h 444"/>
                <a:gd name="T26" fmla="*/ 344 w 258"/>
                <a:gd name="T27" fmla="*/ 0 h 444"/>
                <a:gd name="T28" fmla="*/ 377 w 258"/>
                <a:gd name="T29" fmla="*/ 0 h 444"/>
                <a:gd name="T30" fmla="*/ 422 w 258"/>
                <a:gd name="T31" fmla="*/ 0 h 444"/>
                <a:gd name="T32" fmla="*/ 460 w 258"/>
                <a:gd name="T33" fmla="*/ 3 h 444"/>
                <a:gd name="T34" fmla="*/ 460 w 258"/>
                <a:gd name="T35" fmla="*/ 59 h 444"/>
                <a:gd name="T36" fmla="*/ 359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59" name="Freeform 11"/>
            <p:cNvSpPr>
              <a:spLocks noChangeAspect="1" noEditPoints="1"/>
            </p:cNvSpPr>
            <p:nvPr/>
          </p:nvSpPr>
          <p:spPr bwMode="auto">
            <a:xfrm>
              <a:off x="3032" y="10020"/>
              <a:ext cx="367" cy="451"/>
            </a:xfrm>
            <a:custGeom>
              <a:avLst/>
              <a:gdLst>
                <a:gd name="T0" fmla="*/ 308 w 367"/>
                <a:gd name="T1" fmla="*/ 125 h 459"/>
                <a:gd name="T2" fmla="*/ 67 w 367"/>
                <a:gd name="T3" fmla="*/ 125 h 459"/>
                <a:gd name="T4" fmla="*/ 67 w 367"/>
                <a:gd name="T5" fmla="*/ 165 h 459"/>
                <a:gd name="T6" fmla="*/ 69 w 367"/>
                <a:gd name="T7" fmla="*/ 178 h 459"/>
                <a:gd name="T8" fmla="*/ 75 w 367"/>
                <a:gd name="T9" fmla="*/ 188 h 459"/>
                <a:gd name="T10" fmla="*/ 85 w 367"/>
                <a:gd name="T11" fmla="*/ 195 h 459"/>
                <a:gd name="T12" fmla="*/ 102 w 367"/>
                <a:gd name="T13" fmla="*/ 200 h 459"/>
                <a:gd name="T14" fmla="*/ 125 w 367"/>
                <a:gd name="T15" fmla="*/ 204 h 459"/>
                <a:gd name="T16" fmla="*/ 154 w 367"/>
                <a:gd name="T17" fmla="*/ 205 h 459"/>
                <a:gd name="T18" fmla="*/ 355 w 367"/>
                <a:gd name="T19" fmla="*/ 205 h 459"/>
                <a:gd name="T20" fmla="*/ 355 w 367"/>
                <a:gd name="T21" fmla="*/ 223 h 459"/>
                <a:gd name="T22" fmla="*/ 339 w 367"/>
                <a:gd name="T23" fmla="*/ 229 h 459"/>
                <a:gd name="T24" fmla="*/ 317 w 367"/>
                <a:gd name="T25" fmla="*/ 232 h 459"/>
                <a:gd name="T26" fmla="*/ 293 w 367"/>
                <a:gd name="T27" fmla="*/ 235 h 459"/>
                <a:gd name="T28" fmla="*/ 266 w 367"/>
                <a:gd name="T29" fmla="*/ 236 h 459"/>
                <a:gd name="T30" fmla="*/ 152 w 367"/>
                <a:gd name="T31" fmla="*/ 236 h 459"/>
                <a:gd name="T32" fmla="*/ 123 w 367"/>
                <a:gd name="T33" fmla="*/ 235 h 459"/>
                <a:gd name="T34" fmla="*/ 94 w 367"/>
                <a:gd name="T35" fmla="*/ 232 h 459"/>
                <a:gd name="T36" fmla="*/ 69 w 367"/>
                <a:gd name="T37" fmla="*/ 227 h 459"/>
                <a:gd name="T38" fmla="*/ 46 w 367"/>
                <a:gd name="T39" fmla="*/ 219 h 459"/>
                <a:gd name="T40" fmla="*/ 28 w 367"/>
                <a:gd name="T41" fmla="*/ 209 h 459"/>
                <a:gd name="T42" fmla="*/ 13 w 367"/>
                <a:gd name="T43" fmla="*/ 196 h 459"/>
                <a:gd name="T44" fmla="*/ 2 w 367"/>
                <a:gd name="T45" fmla="*/ 181 h 459"/>
                <a:gd name="T46" fmla="*/ 0 w 367"/>
                <a:gd name="T47" fmla="*/ 163 h 459"/>
                <a:gd name="T48" fmla="*/ 0 w 367"/>
                <a:gd name="T49" fmla="*/ 79 h 459"/>
                <a:gd name="T50" fmla="*/ 2 w 367"/>
                <a:gd name="T51" fmla="*/ 62 h 459"/>
                <a:gd name="T52" fmla="*/ 10 w 367"/>
                <a:gd name="T53" fmla="*/ 45 h 459"/>
                <a:gd name="T54" fmla="*/ 22 w 367"/>
                <a:gd name="T55" fmla="*/ 28 h 459"/>
                <a:gd name="T56" fmla="*/ 38 w 367"/>
                <a:gd name="T57" fmla="*/ 2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28 h 459"/>
                <a:gd name="T80" fmla="*/ 346 w 367"/>
                <a:gd name="T81" fmla="*/ 28 h 459"/>
                <a:gd name="T82" fmla="*/ 357 w 367"/>
                <a:gd name="T83" fmla="*/ 40 h 459"/>
                <a:gd name="T84" fmla="*/ 366 w 367"/>
                <a:gd name="T85" fmla="*/ 58 h 459"/>
                <a:gd name="T86" fmla="*/ 367 w 367"/>
                <a:gd name="T87" fmla="*/ 76 h 459"/>
                <a:gd name="T88" fmla="*/ 367 w 367"/>
                <a:gd name="T89" fmla="*/ 120 h 459"/>
                <a:gd name="T90" fmla="*/ 308 w 367"/>
                <a:gd name="T91" fmla="*/ 125 h 459"/>
                <a:gd name="T92" fmla="*/ 302 w 367"/>
                <a:gd name="T93" fmla="*/ 69 h 459"/>
                <a:gd name="T94" fmla="*/ 299 w 367"/>
                <a:gd name="T95" fmla="*/ 56 h 459"/>
                <a:gd name="T96" fmla="*/ 292 w 367"/>
                <a:gd name="T97" fmla="*/ 45 h 459"/>
                <a:gd name="T98" fmla="*/ 279 w 367"/>
                <a:gd name="T99" fmla="*/ 33 h 459"/>
                <a:gd name="T100" fmla="*/ 263 w 367"/>
                <a:gd name="T101" fmla="*/ 28 h 459"/>
                <a:gd name="T102" fmla="*/ 241 w 367"/>
                <a:gd name="T103" fmla="*/ 28 h 459"/>
                <a:gd name="T104" fmla="*/ 216 w 367"/>
                <a:gd name="T105" fmla="*/ 28 h 459"/>
                <a:gd name="T106" fmla="*/ 154 w 367"/>
                <a:gd name="T107" fmla="*/ 28 h 459"/>
                <a:gd name="T108" fmla="*/ 125 w 367"/>
                <a:gd name="T109" fmla="*/ 28 h 459"/>
                <a:gd name="T110" fmla="*/ 104 w 367"/>
                <a:gd name="T111" fmla="*/ 28 h 459"/>
                <a:gd name="T112" fmla="*/ 87 w 367"/>
                <a:gd name="T113" fmla="*/ 38 h 459"/>
                <a:gd name="T114" fmla="*/ 76 w 367"/>
                <a:gd name="T115" fmla="*/ 51 h 459"/>
                <a:gd name="T116" fmla="*/ 69 w 367"/>
                <a:gd name="T117" fmla="*/ 62 h 459"/>
                <a:gd name="T118" fmla="*/ 67 w 367"/>
                <a:gd name="T119" fmla="*/ 73 h 459"/>
                <a:gd name="T120" fmla="*/ 67 w 367"/>
                <a:gd name="T121" fmla="*/ 98 h 459"/>
                <a:gd name="T122" fmla="*/ 302 w 367"/>
                <a:gd name="T123" fmla="*/ 98 h 459"/>
                <a:gd name="T124" fmla="*/ 302 w 367"/>
                <a:gd name="T125" fmla="*/ 69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0" name="Freeform 12"/>
            <p:cNvSpPr>
              <a:spLocks noChangeAspect="1" noEditPoints="1"/>
            </p:cNvSpPr>
            <p:nvPr/>
          </p:nvSpPr>
          <p:spPr bwMode="auto">
            <a:xfrm>
              <a:off x="3514" y="10020"/>
              <a:ext cx="356" cy="629"/>
            </a:xfrm>
            <a:custGeom>
              <a:avLst/>
              <a:gdLst>
                <a:gd name="T0" fmla="*/ 62 w 362"/>
                <a:gd name="T1" fmla="*/ 469 h 634"/>
                <a:gd name="T2" fmla="*/ 33 w 362"/>
                <a:gd name="T3" fmla="*/ 467 h 634"/>
                <a:gd name="T4" fmla="*/ 29 w 362"/>
                <a:gd name="T5" fmla="*/ 460 h 634"/>
                <a:gd name="T6" fmla="*/ 13 w 362"/>
                <a:gd name="T7" fmla="*/ 426 h 634"/>
                <a:gd name="T8" fmla="*/ 132 w 362"/>
                <a:gd name="T9" fmla="*/ 424 h 634"/>
                <a:gd name="T10" fmla="*/ 148 w 362"/>
                <a:gd name="T11" fmla="*/ 405 h 634"/>
                <a:gd name="T12" fmla="*/ 154 w 362"/>
                <a:gd name="T13" fmla="*/ 368 h 634"/>
                <a:gd name="T14" fmla="*/ 142 w 362"/>
                <a:gd name="T15" fmla="*/ 307 h 634"/>
                <a:gd name="T16" fmla="*/ 114 w 362"/>
                <a:gd name="T17" fmla="*/ 323 h 634"/>
                <a:gd name="T18" fmla="*/ 65 w 362"/>
                <a:gd name="T19" fmla="*/ 325 h 634"/>
                <a:gd name="T20" fmla="*/ 30 w 362"/>
                <a:gd name="T21" fmla="*/ 316 h 634"/>
                <a:gd name="T22" fmla="*/ 22 w 362"/>
                <a:gd name="T23" fmla="*/ 299 h 634"/>
                <a:gd name="T24" fmla="*/ 2 w 362"/>
                <a:gd name="T25" fmla="*/ 270 h 634"/>
                <a:gd name="T26" fmla="*/ 0 w 362"/>
                <a:gd name="T27" fmla="*/ 85 h 634"/>
                <a:gd name="T28" fmla="*/ 13 w 362"/>
                <a:gd name="T29" fmla="*/ 62 h 634"/>
                <a:gd name="T30" fmla="*/ 30 w 362"/>
                <a:gd name="T31" fmla="*/ 22 h 634"/>
                <a:gd name="T32" fmla="*/ 57 w 362"/>
                <a:gd name="T33" fmla="*/ 2 h 634"/>
                <a:gd name="T34" fmla="*/ 105 w 362"/>
                <a:gd name="T35" fmla="*/ 0 h 634"/>
                <a:gd name="T36" fmla="*/ 136 w 362"/>
                <a:gd name="T37" fmla="*/ 11 h 634"/>
                <a:gd name="T38" fmla="*/ 158 w 362"/>
                <a:gd name="T39" fmla="*/ 44 h 634"/>
                <a:gd name="T40" fmla="*/ 193 w 362"/>
                <a:gd name="T41" fmla="*/ 9 h 634"/>
                <a:gd name="T42" fmla="*/ 190 w 362"/>
                <a:gd name="T43" fmla="*/ 393 h 634"/>
                <a:gd name="T44" fmla="*/ 178 w 362"/>
                <a:gd name="T45" fmla="*/ 434 h 634"/>
                <a:gd name="T46" fmla="*/ 149 w 362"/>
                <a:gd name="T47" fmla="*/ 460 h 634"/>
                <a:gd name="T48" fmla="*/ 116 w 362"/>
                <a:gd name="T49" fmla="*/ 469 h 634"/>
                <a:gd name="T50" fmla="*/ 146 w 362"/>
                <a:gd name="T51" fmla="*/ 63 h 634"/>
                <a:gd name="T52" fmla="*/ 118 w 362"/>
                <a:gd name="T53" fmla="*/ 62 h 634"/>
                <a:gd name="T54" fmla="*/ 67 w 362"/>
                <a:gd name="T55" fmla="*/ 60 h 634"/>
                <a:gd name="T56" fmla="*/ 54 w 362"/>
                <a:gd name="T57" fmla="*/ 63 h 634"/>
                <a:gd name="T58" fmla="*/ 38 w 362"/>
                <a:gd name="T59" fmla="*/ 63 h 634"/>
                <a:gd name="T60" fmla="*/ 30 w 362"/>
                <a:gd name="T61" fmla="*/ 83 h 634"/>
                <a:gd name="T62" fmla="*/ 33 w 362"/>
                <a:gd name="T63" fmla="*/ 259 h 634"/>
                <a:gd name="T64" fmla="*/ 51 w 362"/>
                <a:gd name="T65" fmla="*/ 275 h 634"/>
                <a:gd name="T66" fmla="*/ 65 w 362"/>
                <a:gd name="T67" fmla="*/ 280 h 634"/>
                <a:gd name="T68" fmla="*/ 94 w 362"/>
                <a:gd name="T69" fmla="*/ 281 h 634"/>
                <a:gd name="T70" fmla="*/ 134 w 362"/>
                <a:gd name="T71" fmla="*/ 276 h 634"/>
                <a:gd name="T72" fmla="*/ 154 w 362"/>
                <a:gd name="T73" fmla="*/ 270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1" name="Freeform 13"/>
            <p:cNvSpPr>
              <a:spLocks noChangeAspect="1" noEditPoints="1"/>
            </p:cNvSpPr>
            <p:nvPr/>
          </p:nvSpPr>
          <p:spPr bwMode="auto">
            <a:xfrm>
              <a:off x="4017" y="9841"/>
              <a:ext cx="73" cy="619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1747 w 67"/>
                <a:gd name="T5" fmla="*/ 0 h 617"/>
                <a:gd name="T6" fmla="*/ 1747 w 67"/>
                <a:gd name="T7" fmla="*/ 84 h 617"/>
                <a:gd name="T8" fmla="*/ 0 w 67"/>
                <a:gd name="T9" fmla="*/ 84 h 617"/>
                <a:gd name="T10" fmla="*/ 0 w 67"/>
                <a:gd name="T11" fmla="*/ 693 h 617"/>
                <a:gd name="T12" fmla="*/ 0 w 67"/>
                <a:gd name="T13" fmla="*/ 216 h 617"/>
                <a:gd name="T14" fmla="*/ 1747 w 67"/>
                <a:gd name="T15" fmla="*/ 216 h 617"/>
                <a:gd name="T16" fmla="*/ 1747 w 67"/>
                <a:gd name="T17" fmla="*/ 693 h 617"/>
                <a:gd name="T18" fmla="*/ 0 w 67"/>
                <a:gd name="T19" fmla="*/ 693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2" name="Freeform 14"/>
            <p:cNvSpPr>
              <a:spLocks noChangeAspect="1" noEditPoints="1"/>
            </p:cNvSpPr>
            <p:nvPr/>
          </p:nvSpPr>
          <p:spPr bwMode="auto">
            <a:xfrm>
              <a:off x="4226" y="10020"/>
              <a:ext cx="377" cy="451"/>
            </a:xfrm>
            <a:custGeom>
              <a:avLst/>
              <a:gdLst>
                <a:gd name="T0" fmla="*/ 197 w 378"/>
                <a:gd name="T1" fmla="*/ 236 h 459"/>
                <a:gd name="T2" fmla="*/ 150 w 378"/>
                <a:gd name="T3" fmla="*/ 236 h 459"/>
                <a:gd name="T4" fmla="*/ 112 w 378"/>
                <a:gd name="T5" fmla="*/ 234 h 459"/>
                <a:gd name="T6" fmla="*/ 79 w 378"/>
                <a:gd name="T7" fmla="*/ 230 h 459"/>
                <a:gd name="T8" fmla="*/ 52 w 378"/>
                <a:gd name="T9" fmla="*/ 222 h 459"/>
                <a:gd name="T10" fmla="*/ 30 w 378"/>
                <a:gd name="T11" fmla="*/ 211 h 459"/>
                <a:gd name="T12" fmla="*/ 14 w 378"/>
                <a:gd name="T13" fmla="*/ 197 h 459"/>
                <a:gd name="T14" fmla="*/ 3 w 378"/>
                <a:gd name="T15" fmla="*/ 182 h 459"/>
                <a:gd name="T16" fmla="*/ 0 w 378"/>
                <a:gd name="T17" fmla="*/ 163 h 459"/>
                <a:gd name="T18" fmla="*/ 0 w 378"/>
                <a:gd name="T19" fmla="*/ 75 h 459"/>
                <a:gd name="T20" fmla="*/ 3 w 378"/>
                <a:gd name="T21" fmla="*/ 57 h 459"/>
                <a:gd name="T22" fmla="*/ 14 w 378"/>
                <a:gd name="T23" fmla="*/ 34 h 459"/>
                <a:gd name="T24" fmla="*/ 30 w 378"/>
                <a:gd name="T25" fmla="*/ 28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197 w 378"/>
                <a:gd name="T35" fmla="*/ 0 h 459"/>
                <a:gd name="T36" fmla="*/ 233 w 378"/>
                <a:gd name="T37" fmla="*/ 4 h 459"/>
                <a:gd name="T38" fmla="*/ 265 w 378"/>
                <a:gd name="T39" fmla="*/ 13 h 459"/>
                <a:gd name="T40" fmla="*/ 293 w 378"/>
                <a:gd name="T41" fmla="*/ 28 h 459"/>
                <a:gd name="T42" fmla="*/ 312 w 378"/>
                <a:gd name="T43" fmla="*/ 28 h 459"/>
                <a:gd name="T44" fmla="*/ 329 w 378"/>
                <a:gd name="T45" fmla="*/ 40 h 459"/>
                <a:gd name="T46" fmla="*/ 338 w 378"/>
                <a:gd name="T47" fmla="*/ 60 h 459"/>
                <a:gd name="T48" fmla="*/ 340 w 378"/>
                <a:gd name="T49" fmla="*/ 77 h 459"/>
                <a:gd name="T50" fmla="*/ 340 w 378"/>
                <a:gd name="T51" fmla="*/ 161 h 459"/>
                <a:gd name="T52" fmla="*/ 338 w 378"/>
                <a:gd name="T53" fmla="*/ 179 h 459"/>
                <a:gd name="T54" fmla="*/ 329 w 378"/>
                <a:gd name="T55" fmla="*/ 195 h 459"/>
                <a:gd name="T56" fmla="*/ 312 w 378"/>
                <a:gd name="T57" fmla="*/ 209 h 459"/>
                <a:gd name="T58" fmla="*/ 293 w 378"/>
                <a:gd name="T59" fmla="*/ 222 h 459"/>
                <a:gd name="T60" fmla="*/ 265 w 378"/>
                <a:gd name="T61" fmla="*/ 230 h 459"/>
                <a:gd name="T62" fmla="*/ 233 w 378"/>
                <a:gd name="T63" fmla="*/ 234 h 459"/>
                <a:gd name="T64" fmla="*/ 197 w 378"/>
                <a:gd name="T65" fmla="*/ 236 h 459"/>
                <a:gd name="T66" fmla="*/ 273 w 378"/>
                <a:gd name="T67" fmla="*/ 72 h 459"/>
                <a:gd name="T68" fmla="*/ 271 w 378"/>
                <a:gd name="T69" fmla="*/ 62 h 459"/>
                <a:gd name="T70" fmla="*/ 265 w 378"/>
                <a:gd name="T71" fmla="*/ 53 h 459"/>
                <a:gd name="T72" fmla="*/ 258 w 378"/>
                <a:gd name="T73" fmla="*/ 40 h 459"/>
                <a:gd name="T74" fmla="*/ 246 w 378"/>
                <a:gd name="T75" fmla="*/ 28 h 459"/>
                <a:gd name="T76" fmla="*/ 229 w 378"/>
                <a:gd name="T77" fmla="*/ 28 h 459"/>
                <a:gd name="T78" fmla="*/ 208 w 378"/>
                <a:gd name="T79" fmla="*/ 28 h 459"/>
                <a:gd name="T80" fmla="*/ 135 w 378"/>
                <a:gd name="T81" fmla="*/ 28 h 459"/>
                <a:gd name="T82" fmla="*/ 114 w 378"/>
                <a:gd name="T83" fmla="*/ 28 h 459"/>
                <a:gd name="T84" fmla="*/ 97 w 378"/>
                <a:gd name="T85" fmla="*/ 28 h 459"/>
                <a:gd name="T86" fmla="*/ 83 w 378"/>
                <a:gd name="T87" fmla="*/ 40 h 459"/>
                <a:gd name="T88" fmla="*/ 74 w 378"/>
                <a:gd name="T89" fmla="*/ 52 h 459"/>
                <a:gd name="T90" fmla="*/ 70 w 378"/>
                <a:gd name="T91" fmla="*/ 61 h 459"/>
                <a:gd name="T92" fmla="*/ 68 w 378"/>
                <a:gd name="T93" fmla="*/ 72 h 459"/>
                <a:gd name="T94" fmla="*/ 68 w 378"/>
                <a:gd name="T95" fmla="*/ 167 h 459"/>
                <a:gd name="T96" fmla="*/ 70 w 378"/>
                <a:gd name="T97" fmla="*/ 178 h 459"/>
                <a:gd name="T98" fmla="*/ 74 w 378"/>
                <a:gd name="T99" fmla="*/ 188 h 459"/>
                <a:gd name="T100" fmla="*/ 83 w 378"/>
                <a:gd name="T101" fmla="*/ 195 h 459"/>
                <a:gd name="T102" fmla="*/ 97 w 378"/>
                <a:gd name="T103" fmla="*/ 201 h 459"/>
                <a:gd name="T104" fmla="*/ 114 w 378"/>
                <a:gd name="T105" fmla="*/ 205 h 459"/>
                <a:gd name="T106" fmla="*/ 135 w 378"/>
                <a:gd name="T107" fmla="*/ 207 h 459"/>
                <a:gd name="T108" fmla="*/ 208 w 378"/>
                <a:gd name="T109" fmla="*/ 207 h 459"/>
                <a:gd name="T110" fmla="*/ 229 w 378"/>
                <a:gd name="T111" fmla="*/ 205 h 459"/>
                <a:gd name="T112" fmla="*/ 246 w 378"/>
                <a:gd name="T113" fmla="*/ 200 h 459"/>
                <a:gd name="T114" fmla="*/ 258 w 378"/>
                <a:gd name="T115" fmla="*/ 194 h 459"/>
                <a:gd name="T116" fmla="*/ 265 w 378"/>
                <a:gd name="T117" fmla="*/ 187 h 459"/>
                <a:gd name="T118" fmla="*/ 271 w 378"/>
                <a:gd name="T119" fmla="*/ 178 h 459"/>
                <a:gd name="T120" fmla="*/ 273 w 378"/>
                <a:gd name="T121" fmla="*/ 168 h 459"/>
                <a:gd name="T122" fmla="*/ 273 w 378"/>
                <a:gd name="T123" fmla="*/ 72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3" name="Freeform 15"/>
            <p:cNvSpPr>
              <a:spLocks noChangeAspect="1"/>
            </p:cNvSpPr>
            <p:nvPr/>
          </p:nvSpPr>
          <p:spPr bwMode="auto">
            <a:xfrm>
              <a:off x="4719" y="10020"/>
              <a:ext cx="367" cy="441"/>
            </a:xfrm>
            <a:custGeom>
              <a:avLst/>
              <a:gdLst>
                <a:gd name="T0" fmla="*/ 548 w 361"/>
                <a:gd name="T1" fmla="*/ 247 h 448"/>
                <a:gd name="T2" fmla="*/ 548 w 361"/>
                <a:gd name="T3" fmla="*/ 63 h 448"/>
                <a:gd name="T4" fmla="*/ 540 w 361"/>
                <a:gd name="T5" fmla="*/ 49 h 448"/>
                <a:gd name="T6" fmla="*/ 523 w 361"/>
                <a:gd name="T7" fmla="*/ 36 h 448"/>
                <a:gd name="T8" fmla="*/ 501 w 361"/>
                <a:gd name="T9" fmla="*/ 32 h 448"/>
                <a:gd name="T10" fmla="*/ 472 w 361"/>
                <a:gd name="T11" fmla="*/ 32 h 448"/>
                <a:gd name="T12" fmla="*/ 442 w 361"/>
                <a:gd name="T13" fmla="*/ 32 h 448"/>
                <a:gd name="T14" fmla="*/ 313 w 361"/>
                <a:gd name="T15" fmla="*/ 32 h 448"/>
                <a:gd name="T16" fmla="*/ 251 w 361"/>
                <a:gd name="T17" fmla="*/ 32 h 448"/>
                <a:gd name="T18" fmla="*/ 197 w 361"/>
                <a:gd name="T19" fmla="*/ 32 h 448"/>
                <a:gd name="T20" fmla="*/ 151 w 361"/>
                <a:gd name="T21" fmla="*/ 32 h 448"/>
                <a:gd name="T22" fmla="*/ 119 w 361"/>
                <a:gd name="T23" fmla="*/ 34 h 448"/>
                <a:gd name="T24" fmla="*/ 119 w 361"/>
                <a:gd name="T25" fmla="*/ 247 h 448"/>
                <a:gd name="T26" fmla="*/ 0 w 361"/>
                <a:gd name="T27" fmla="*/ 247 h 448"/>
                <a:gd name="T28" fmla="*/ 0 w 361"/>
                <a:gd name="T29" fmla="*/ 9 h 448"/>
                <a:gd name="T30" fmla="*/ 111 w 361"/>
                <a:gd name="T31" fmla="*/ 9 h 448"/>
                <a:gd name="T32" fmla="*/ 119 w 361"/>
                <a:gd name="T33" fmla="*/ 32 h 448"/>
                <a:gd name="T34" fmla="*/ 176 w 361"/>
                <a:gd name="T35" fmla="*/ 22 h 448"/>
                <a:gd name="T36" fmla="*/ 223 w 361"/>
                <a:gd name="T37" fmla="*/ 9 h 448"/>
                <a:gd name="T38" fmla="*/ 287 w 361"/>
                <a:gd name="T39" fmla="*/ 2 h 448"/>
                <a:gd name="T40" fmla="*/ 338 w 361"/>
                <a:gd name="T41" fmla="*/ 0 h 448"/>
                <a:gd name="T42" fmla="*/ 464 w 361"/>
                <a:gd name="T43" fmla="*/ 0 h 448"/>
                <a:gd name="T44" fmla="*/ 514 w 361"/>
                <a:gd name="T45" fmla="*/ 2 h 448"/>
                <a:gd name="T46" fmla="*/ 553 w 361"/>
                <a:gd name="T47" fmla="*/ 6 h 448"/>
                <a:gd name="T48" fmla="*/ 595 w 361"/>
                <a:gd name="T49" fmla="*/ 15 h 448"/>
                <a:gd name="T50" fmla="*/ 626 w 361"/>
                <a:gd name="T51" fmla="*/ 29 h 448"/>
                <a:gd name="T52" fmla="*/ 651 w 361"/>
                <a:gd name="T53" fmla="*/ 32 h 448"/>
                <a:gd name="T54" fmla="*/ 669 w 361"/>
                <a:gd name="T55" fmla="*/ 33 h 448"/>
                <a:gd name="T56" fmla="*/ 673 w 361"/>
                <a:gd name="T57" fmla="*/ 59 h 448"/>
                <a:gd name="T58" fmla="*/ 673 w 361"/>
                <a:gd name="T59" fmla="*/ 247 h 448"/>
                <a:gd name="T60" fmla="*/ 548 w 361"/>
                <a:gd name="T61" fmla="*/ 247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4" name="Freeform 16"/>
            <p:cNvSpPr>
              <a:spLocks noChangeAspect="1"/>
            </p:cNvSpPr>
            <p:nvPr/>
          </p:nvSpPr>
          <p:spPr bwMode="auto">
            <a:xfrm>
              <a:off x="5232" y="10020"/>
              <a:ext cx="607" cy="441"/>
            </a:xfrm>
            <a:custGeom>
              <a:avLst/>
              <a:gdLst>
                <a:gd name="T0" fmla="*/ 503 w 608"/>
                <a:gd name="T1" fmla="*/ 247 h 448"/>
                <a:gd name="T2" fmla="*/ 503 w 608"/>
                <a:gd name="T3" fmla="*/ 63 h 448"/>
                <a:gd name="T4" fmla="*/ 499 w 608"/>
                <a:gd name="T5" fmla="*/ 49 h 448"/>
                <a:gd name="T6" fmla="*/ 490 w 608"/>
                <a:gd name="T7" fmla="*/ 36 h 448"/>
                <a:gd name="T8" fmla="*/ 478 w 608"/>
                <a:gd name="T9" fmla="*/ 32 h 448"/>
                <a:gd name="T10" fmla="*/ 463 w 608"/>
                <a:gd name="T11" fmla="*/ 32 h 448"/>
                <a:gd name="T12" fmla="*/ 447 w 608"/>
                <a:gd name="T13" fmla="*/ 32 h 448"/>
                <a:gd name="T14" fmla="*/ 402 w 608"/>
                <a:gd name="T15" fmla="*/ 32 h 448"/>
                <a:gd name="T16" fmla="*/ 369 w 608"/>
                <a:gd name="T17" fmla="*/ 32 h 448"/>
                <a:gd name="T18" fmla="*/ 340 w 608"/>
                <a:gd name="T19" fmla="*/ 32 h 448"/>
                <a:gd name="T20" fmla="*/ 317 w 608"/>
                <a:gd name="T21" fmla="*/ 32 h 448"/>
                <a:gd name="T22" fmla="*/ 304 w 608"/>
                <a:gd name="T23" fmla="*/ 34 h 448"/>
                <a:gd name="T24" fmla="*/ 304 w 608"/>
                <a:gd name="T25" fmla="*/ 247 h 448"/>
                <a:gd name="T26" fmla="*/ 270 w 608"/>
                <a:gd name="T27" fmla="*/ 247 h 448"/>
                <a:gd name="T28" fmla="*/ 270 w 608"/>
                <a:gd name="T29" fmla="*/ 63 h 448"/>
                <a:gd name="T30" fmla="*/ 268 w 608"/>
                <a:gd name="T31" fmla="*/ 49 h 448"/>
                <a:gd name="T32" fmla="*/ 259 w 608"/>
                <a:gd name="T33" fmla="*/ 36 h 448"/>
                <a:gd name="T34" fmla="*/ 246 w 608"/>
                <a:gd name="T35" fmla="*/ 32 h 448"/>
                <a:gd name="T36" fmla="*/ 230 w 608"/>
                <a:gd name="T37" fmla="*/ 32 h 448"/>
                <a:gd name="T38" fmla="*/ 214 w 608"/>
                <a:gd name="T39" fmla="*/ 32 h 448"/>
                <a:gd name="T40" fmla="*/ 165 w 608"/>
                <a:gd name="T41" fmla="*/ 32 h 448"/>
                <a:gd name="T42" fmla="*/ 127 w 608"/>
                <a:gd name="T43" fmla="*/ 32 h 448"/>
                <a:gd name="T44" fmla="*/ 94 w 608"/>
                <a:gd name="T45" fmla="*/ 32 h 448"/>
                <a:gd name="T46" fmla="*/ 67 w 608"/>
                <a:gd name="T47" fmla="*/ 34 h 448"/>
                <a:gd name="T48" fmla="*/ 67 w 608"/>
                <a:gd name="T49" fmla="*/ 247 h 448"/>
                <a:gd name="T50" fmla="*/ 0 w 608"/>
                <a:gd name="T51" fmla="*/ 247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32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04 w 608"/>
                <a:gd name="T75" fmla="*/ 31 h 448"/>
                <a:gd name="T76" fmla="*/ 304 w 608"/>
                <a:gd name="T77" fmla="*/ 32 h 448"/>
                <a:gd name="T78" fmla="*/ 308 w 608"/>
                <a:gd name="T79" fmla="*/ 32 h 448"/>
                <a:gd name="T80" fmla="*/ 331 w 608"/>
                <a:gd name="T81" fmla="*/ 18 h 448"/>
                <a:gd name="T82" fmla="*/ 358 w 608"/>
                <a:gd name="T83" fmla="*/ 7 h 448"/>
                <a:gd name="T84" fmla="*/ 387 w 608"/>
                <a:gd name="T85" fmla="*/ 2 h 448"/>
                <a:gd name="T86" fmla="*/ 418 w 608"/>
                <a:gd name="T87" fmla="*/ 0 h 448"/>
                <a:gd name="T88" fmla="*/ 460 w 608"/>
                <a:gd name="T89" fmla="*/ 0 h 448"/>
                <a:gd name="T90" fmla="*/ 483 w 608"/>
                <a:gd name="T91" fmla="*/ 2 h 448"/>
                <a:gd name="T92" fmla="*/ 507 w 608"/>
                <a:gd name="T93" fmla="*/ 6 h 448"/>
                <a:gd name="T94" fmla="*/ 526 w 608"/>
                <a:gd name="T95" fmla="*/ 15 h 448"/>
                <a:gd name="T96" fmla="*/ 545 w 608"/>
                <a:gd name="T97" fmla="*/ 29 h 448"/>
                <a:gd name="T98" fmla="*/ 559 w 608"/>
                <a:gd name="T99" fmla="*/ 32 h 448"/>
                <a:gd name="T100" fmla="*/ 566 w 608"/>
                <a:gd name="T101" fmla="*/ 33 h 448"/>
                <a:gd name="T102" fmla="*/ 570 w 608"/>
                <a:gd name="T103" fmla="*/ 59 h 448"/>
                <a:gd name="T104" fmla="*/ 570 w 608"/>
                <a:gd name="T105" fmla="*/ 247 h 448"/>
                <a:gd name="T106" fmla="*/ 503 w 608"/>
                <a:gd name="T107" fmla="*/ 247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5" name="Freeform 17"/>
            <p:cNvSpPr>
              <a:spLocks noChangeAspect="1" noEditPoints="1"/>
            </p:cNvSpPr>
            <p:nvPr/>
          </p:nvSpPr>
          <p:spPr bwMode="auto">
            <a:xfrm>
              <a:off x="5986" y="9841"/>
              <a:ext cx="63" cy="619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8 w 67"/>
                <a:gd name="T5" fmla="*/ 0 h 617"/>
                <a:gd name="T6" fmla="*/ 8 w 67"/>
                <a:gd name="T7" fmla="*/ 84 h 617"/>
                <a:gd name="T8" fmla="*/ 0 w 67"/>
                <a:gd name="T9" fmla="*/ 84 h 617"/>
                <a:gd name="T10" fmla="*/ 0 w 67"/>
                <a:gd name="T11" fmla="*/ 693 h 617"/>
                <a:gd name="T12" fmla="*/ 0 w 67"/>
                <a:gd name="T13" fmla="*/ 216 h 617"/>
                <a:gd name="T14" fmla="*/ 8 w 67"/>
                <a:gd name="T15" fmla="*/ 216 h 617"/>
                <a:gd name="T16" fmla="*/ 8 w 67"/>
                <a:gd name="T17" fmla="*/ 693 h 617"/>
                <a:gd name="T18" fmla="*/ 0 w 67"/>
                <a:gd name="T19" fmla="*/ 693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6" name="Freeform 18"/>
            <p:cNvSpPr>
              <a:spLocks noChangeAspect="1" noEditPoints="1"/>
            </p:cNvSpPr>
            <p:nvPr/>
          </p:nvSpPr>
          <p:spPr bwMode="auto">
            <a:xfrm>
              <a:off x="6185" y="9841"/>
              <a:ext cx="356" cy="629"/>
            </a:xfrm>
            <a:custGeom>
              <a:avLst/>
              <a:gdLst>
                <a:gd name="T0" fmla="*/ 223 w 359"/>
                <a:gd name="T1" fmla="*/ 655 h 628"/>
                <a:gd name="T2" fmla="*/ 218 w 359"/>
                <a:gd name="T3" fmla="*/ 622 h 628"/>
                <a:gd name="T4" fmla="*/ 191 w 359"/>
                <a:gd name="T5" fmla="*/ 644 h 628"/>
                <a:gd name="T6" fmla="*/ 170 w 359"/>
                <a:gd name="T7" fmla="*/ 657 h 628"/>
                <a:gd name="T8" fmla="*/ 155 w 359"/>
                <a:gd name="T9" fmla="*/ 664 h 628"/>
                <a:gd name="T10" fmla="*/ 137 w 359"/>
                <a:gd name="T11" fmla="*/ 666 h 628"/>
                <a:gd name="T12" fmla="*/ 66 w 359"/>
                <a:gd name="T13" fmla="*/ 666 h 628"/>
                <a:gd name="T14" fmla="*/ 59 w 359"/>
                <a:gd name="T15" fmla="*/ 664 h 628"/>
                <a:gd name="T16" fmla="*/ 59 w 359"/>
                <a:gd name="T17" fmla="*/ 658 h 628"/>
                <a:gd name="T18" fmla="*/ 43 w 359"/>
                <a:gd name="T19" fmla="*/ 651 h 628"/>
                <a:gd name="T20" fmla="*/ 25 w 359"/>
                <a:gd name="T21" fmla="*/ 637 h 628"/>
                <a:gd name="T22" fmla="*/ 12 w 359"/>
                <a:gd name="T23" fmla="*/ 619 h 628"/>
                <a:gd name="T24" fmla="*/ 1 w 359"/>
                <a:gd name="T25" fmla="*/ 595 h 628"/>
                <a:gd name="T26" fmla="*/ 0 w 359"/>
                <a:gd name="T27" fmla="*/ 565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59 w 359"/>
                <a:gd name="T39" fmla="*/ 180 h 628"/>
                <a:gd name="T40" fmla="*/ 59 w 359"/>
                <a:gd name="T41" fmla="*/ 171 h 628"/>
                <a:gd name="T42" fmla="*/ 86 w 359"/>
                <a:gd name="T43" fmla="*/ 169 h 628"/>
                <a:gd name="T44" fmla="*/ 145 w 359"/>
                <a:gd name="T45" fmla="*/ 169 h 628"/>
                <a:gd name="T46" fmla="*/ 160 w 359"/>
                <a:gd name="T47" fmla="*/ 171 h 628"/>
                <a:gd name="T48" fmla="*/ 175 w 359"/>
                <a:gd name="T49" fmla="*/ 180 h 628"/>
                <a:gd name="T50" fmla="*/ 197 w 359"/>
                <a:gd name="T51" fmla="*/ 191 h 628"/>
                <a:gd name="T52" fmla="*/ 216 w 359"/>
                <a:gd name="T53" fmla="*/ 207 h 628"/>
                <a:gd name="T54" fmla="*/ 216 w 359"/>
                <a:gd name="T55" fmla="*/ 0 h 628"/>
                <a:gd name="T56" fmla="*/ 263 w 359"/>
                <a:gd name="T57" fmla="*/ 0 h 628"/>
                <a:gd name="T58" fmla="*/ 263 w 359"/>
                <a:gd name="T59" fmla="*/ 655 h 628"/>
                <a:gd name="T60" fmla="*/ 223 w 359"/>
                <a:gd name="T61" fmla="*/ 655 h 628"/>
                <a:gd name="T62" fmla="*/ 216 w 359"/>
                <a:gd name="T63" fmla="*/ 256 h 628"/>
                <a:gd name="T64" fmla="*/ 198 w 359"/>
                <a:gd name="T65" fmla="*/ 247 h 628"/>
                <a:gd name="T66" fmla="*/ 176 w 359"/>
                <a:gd name="T67" fmla="*/ 238 h 628"/>
                <a:gd name="T68" fmla="*/ 160 w 359"/>
                <a:gd name="T69" fmla="*/ 231 h 628"/>
                <a:gd name="T70" fmla="*/ 141 w 359"/>
                <a:gd name="T71" fmla="*/ 229 h 628"/>
                <a:gd name="T72" fmla="*/ 79 w 359"/>
                <a:gd name="T73" fmla="*/ 229 h 628"/>
                <a:gd name="T74" fmla="*/ 68 w 359"/>
                <a:gd name="T75" fmla="*/ 229 h 628"/>
                <a:gd name="T76" fmla="*/ 59 w 359"/>
                <a:gd name="T77" fmla="*/ 232 h 628"/>
                <a:gd name="T78" fmla="*/ 59 w 359"/>
                <a:gd name="T79" fmla="*/ 240 h 628"/>
                <a:gd name="T80" fmla="*/ 59 w 359"/>
                <a:gd name="T81" fmla="*/ 252 h 628"/>
                <a:gd name="T82" fmla="*/ 59 w 359"/>
                <a:gd name="T83" fmla="*/ 268 h 628"/>
                <a:gd name="T84" fmla="*/ 59 w 359"/>
                <a:gd name="T85" fmla="*/ 290 h 628"/>
                <a:gd name="T86" fmla="*/ 59 w 359"/>
                <a:gd name="T87" fmla="*/ 550 h 628"/>
                <a:gd name="T88" fmla="*/ 59 w 359"/>
                <a:gd name="T89" fmla="*/ 572 h 628"/>
                <a:gd name="T90" fmla="*/ 59 w 359"/>
                <a:gd name="T91" fmla="*/ 588 h 628"/>
                <a:gd name="T92" fmla="*/ 59 w 359"/>
                <a:gd name="T93" fmla="*/ 597 h 628"/>
                <a:gd name="T94" fmla="*/ 63 w 359"/>
                <a:gd name="T95" fmla="*/ 602 h 628"/>
                <a:gd name="T96" fmla="*/ 75 w 359"/>
                <a:gd name="T97" fmla="*/ 604 h 628"/>
                <a:gd name="T98" fmla="*/ 90 w 359"/>
                <a:gd name="T99" fmla="*/ 604 h 628"/>
                <a:gd name="T100" fmla="*/ 141 w 359"/>
                <a:gd name="T101" fmla="*/ 604 h 628"/>
                <a:gd name="T102" fmla="*/ 160 w 359"/>
                <a:gd name="T103" fmla="*/ 602 h 628"/>
                <a:gd name="T104" fmla="*/ 176 w 359"/>
                <a:gd name="T105" fmla="*/ 599 h 628"/>
                <a:gd name="T106" fmla="*/ 198 w 359"/>
                <a:gd name="T107" fmla="*/ 593 h 628"/>
                <a:gd name="T108" fmla="*/ 216 w 359"/>
                <a:gd name="T109" fmla="*/ 590 h 628"/>
                <a:gd name="T110" fmla="*/ 216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7" name="Freeform 19"/>
            <p:cNvSpPr>
              <a:spLocks noChangeAspect="1"/>
            </p:cNvSpPr>
            <p:nvPr/>
          </p:nvSpPr>
          <p:spPr bwMode="auto">
            <a:xfrm>
              <a:off x="6635" y="9904"/>
              <a:ext cx="293" cy="567"/>
            </a:xfrm>
            <a:custGeom>
              <a:avLst/>
              <a:gdLst>
                <a:gd name="T0" fmla="*/ 135 w 296"/>
                <a:gd name="T1" fmla="*/ 493 h 569"/>
                <a:gd name="T2" fmla="*/ 120 w 296"/>
                <a:gd name="T3" fmla="*/ 491 h 569"/>
                <a:gd name="T4" fmla="*/ 103 w 296"/>
                <a:gd name="T5" fmla="*/ 487 h 569"/>
                <a:gd name="T6" fmla="*/ 81 w 296"/>
                <a:gd name="T7" fmla="*/ 478 h 569"/>
                <a:gd name="T8" fmla="*/ 63 w 296"/>
                <a:gd name="T9" fmla="*/ 467 h 569"/>
                <a:gd name="T10" fmla="*/ 51 w 296"/>
                <a:gd name="T11" fmla="*/ 449 h 569"/>
                <a:gd name="T12" fmla="*/ 49 w 296"/>
                <a:gd name="T13" fmla="*/ 428 h 569"/>
                <a:gd name="T14" fmla="*/ 49 w 296"/>
                <a:gd name="T15" fmla="*/ 412 h 569"/>
                <a:gd name="T16" fmla="*/ 49 w 296"/>
                <a:gd name="T17" fmla="*/ 144 h 569"/>
                <a:gd name="T18" fmla="*/ 0 w 296"/>
                <a:gd name="T19" fmla="*/ 144 h 569"/>
                <a:gd name="T20" fmla="*/ 0 w 296"/>
                <a:gd name="T21" fmla="*/ 132 h 569"/>
                <a:gd name="T22" fmla="*/ 49 w 296"/>
                <a:gd name="T23" fmla="*/ 132 h 569"/>
                <a:gd name="T24" fmla="*/ 49 w 296"/>
                <a:gd name="T25" fmla="*/ 9 h 569"/>
                <a:gd name="T26" fmla="*/ 107 w 296"/>
                <a:gd name="T27" fmla="*/ 0 h 569"/>
                <a:gd name="T28" fmla="*/ 107 w 296"/>
                <a:gd name="T29" fmla="*/ 132 h 569"/>
                <a:gd name="T30" fmla="*/ 203 w 296"/>
                <a:gd name="T31" fmla="*/ 132 h 569"/>
                <a:gd name="T32" fmla="*/ 203 w 296"/>
                <a:gd name="T33" fmla="*/ 144 h 569"/>
                <a:gd name="T34" fmla="*/ 107 w 296"/>
                <a:gd name="T35" fmla="*/ 144 h 569"/>
                <a:gd name="T36" fmla="*/ 107 w 296"/>
                <a:gd name="T37" fmla="*/ 407 h 569"/>
                <a:gd name="T38" fmla="*/ 107 w 296"/>
                <a:gd name="T39" fmla="*/ 412 h 569"/>
                <a:gd name="T40" fmla="*/ 108 w 296"/>
                <a:gd name="T41" fmla="*/ 418 h 569"/>
                <a:gd name="T42" fmla="*/ 111 w 296"/>
                <a:gd name="T43" fmla="*/ 423 h 569"/>
                <a:gd name="T44" fmla="*/ 114 w 296"/>
                <a:gd name="T45" fmla="*/ 429 h 569"/>
                <a:gd name="T46" fmla="*/ 121 w 296"/>
                <a:gd name="T47" fmla="*/ 435 h 569"/>
                <a:gd name="T48" fmla="*/ 129 w 296"/>
                <a:gd name="T49" fmla="*/ 437 h 569"/>
                <a:gd name="T50" fmla="*/ 203 w 296"/>
                <a:gd name="T51" fmla="*/ 437 h 569"/>
                <a:gd name="T52" fmla="*/ 203 w 296"/>
                <a:gd name="T53" fmla="*/ 475 h 569"/>
                <a:gd name="T54" fmla="*/ 190 w 296"/>
                <a:gd name="T55" fmla="*/ 482 h 569"/>
                <a:gd name="T56" fmla="*/ 173 w 296"/>
                <a:gd name="T57" fmla="*/ 487 h 569"/>
                <a:gd name="T58" fmla="*/ 148 w 296"/>
                <a:gd name="T59" fmla="*/ 491 h 569"/>
                <a:gd name="T60" fmla="*/ 135 w 296"/>
                <a:gd name="T61" fmla="*/ 493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8" name="Freeform 20"/>
            <p:cNvSpPr>
              <a:spLocks noChangeAspect="1" noEditPoints="1"/>
            </p:cNvSpPr>
            <p:nvPr/>
          </p:nvSpPr>
          <p:spPr bwMode="auto">
            <a:xfrm>
              <a:off x="6928" y="9841"/>
              <a:ext cx="199" cy="808"/>
            </a:xfrm>
            <a:custGeom>
              <a:avLst/>
              <a:gdLst>
                <a:gd name="T0" fmla="*/ 33 w 202"/>
                <a:gd name="T1" fmla="*/ 1014 h 803"/>
                <a:gd name="T2" fmla="*/ 33 w 202"/>
                <a:gd name="T3" fmla="*/ 1014 h 803"/>
                <a:gd name="T4" fmla="*/ 33 w 202"/>
                <a:gd name="T5" fmla="*/ 1012 h 803"/>
                <a:gd name="T6" fmla="*/ 20 w 202"/>
                <a:gd name="T7" fmla="*/ 1010 h 803"/>
                <a:gd name="T8" fmla="*/ 0 w 202"/>
                <a:gd name="T9" fmla="*/ 1004 h 803"/>
                <a:gd name="T10" fmla="*/ 0 w 202"/>
                <a:gd name="T11" fmla="*/ 947 h 803"/>
                <a:gd name="T12" fmla="*/ 33 w 202"/>
                <a:gd name="T13" fmla="*/ 947 h 803"/>
                <a:gd name="T14" fmla="*/ 40 w 202"/>
                <a:gd name="T15" fmla="*/ 947 h 803"/>
                <a:gd name="T16" fmla="*/ 58 w 202"/>
                <a:gd name="T17" fmla="*/ 942 h 803"/>
                <a:gd name="T18" fmla="*/ 67 w 202"/>
                <a:gd name="T19" fmla="*/ 934 h 803"/>
                <a:gd name="T20" fmla="*/ 73 w 202"/>
                <a:gd name="T21" fmla="*/ 923 h 803"/>
                <a:gd name="T22" fmla="*/ 77 w 202"/>
                <a:gd name="T23" fmla="*/ 900 h 803"/>
                <a:gd name="T24" fmla="*/ 79 w 202"/>
                <a:gd name="T25" fmla="*/ 870 h 803"/>
                <a:gd name="T26" fmla="*/ 80 w 202"/>
                <a:gd name="T27" fmla="*/ 834 h 803"/>
                <a:gd name="T28" fmla="*/ 80 w 202"/>
                <a:gd name="T29" fmla="*/ 216 h 803"/>
                <a:gd name="T30" fmla="*/ 114 w 202"/>
                <a:gd name="T31" fmla="*/ 216 h 803"/>
                <a:gd name="T32" fmla="*/ 114 w 202"/>
                <a:gd name="T33" fmla="*/ 839 h 803"/>
                <a:gd name="T34" fmla="*/ 114 w 202"/>
                <a:gd name="T35" fmla="*/ 884 h 803"/>
                <a:gd name="T36" fmla="*/ 108 w 202"/>
                <a:gd name="T37" fmla="*/ 927 h 803"/>
                <a:gd name="T38" fmla="*/ 100 w 202"/>
                <a:gd name="T39" fmla="*/ 956 h 803"/>
                <a:gd name="T40" fmla="*/ 95 w 202"/>
                <a:gd name="T41" fmla="*/ 977 h 803"/>
                <a:gd name="T42" fmla="*/ 85 w 202"/>
                <a:gd name="T43" fmla="*/ 994 h 803"/>
                <a:gd name="T44" fmla="*/ 74 w 202"/>
                <a:gd name="T45" fmla="*/ 1005 h 803"/>
                <a:gd name="T46" fmla="*/ 58 w 202"/>
                <a:gd name="T47" fmla="*/ 1012 h 803"/>
                <a:gd name="T48" fmla="*/ 33 w 202"/>
                <a:gd name="T49" fmla="*/ 1014 h 803"/>
                <a:gd name="T50" fmla="*/ 80 w 202"/>
                <a:gd name="T51" fmla="*/ 122 h 803"/>
                <a:gd name="T52" fmla="*/ 80 w 202"/>
                <a:gd name="T53" fmla="*/ 0 h 803"/>
                <a:gd name="T54" fmla="*/ 114 w 202"/>
                <a:gd name="T55" fmla="*/ 0 h 803"/>
                <a:gd name="T56" fmla="*/ 114 w 202"/>
                <a:gd name="T57" fmla="*/ 122 h 803"/>
                <a:gd name="T58" fmla="*/ 80 w 202"/>
                <a:gd name="T59" fmla="*/ 122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9" name="Freeform 21"/>
            <p:cNvSpPr>
              <a:spLocks noChangeAspect="1"/>
            </p:cNvSpPr>
            <p:nvPr/>
          </p:nvSpPr>
          <p:spPr bwMode="auto">
            <a:xfrm>
              <a:off x="7221" y="10020"/>
              <a:ext cx="398" cy="619"/>
            </a:xfrm>
            <a:custGeom>
              <a:avLst/>
              <a:gdLst>
                <a:gd name="T0" fmla="*/ 244 w 394"/>
                <a:gd name="T1" fmla="*/ 693 h 617"/>
                <a:gd name="T2" fmla="*/ 141 w 394"/>
                <a:gd name="T3" fmla="*/ 693 h 617"/>
                <a:gd name="T4" fmla="*/ 251 w 394"/>
                <a:gd name="T5" fmla="*/ 477 h 617"/>
                <a:gd name="T6" fmla="*/ 0 w 394"/>
                <a:gd name="T7" fmla="*/ 0 h 617"/>
                <a:gd name="T8" fmla="*/ 110 w 394"/>
                <a:gd name="T9" fmla="*/ 0 h 617"/>
                <a:gd name="T10" fmla="*/ 299 w 394"/>
                <a:gd name="T11" fmla="*/ 383 h 617"/>
                <a:gd name="T12" fmla="*/ 302 w 394"/>
                <a:gd name="T13" fmla="*/ 383 h 617"/>
                <a:gd name="T14" fmla="*/ 482 w 394"/>
                <a:gd name="T15" fmla="*/ 0 h 617"/>
                <a:gd name="T16" fmla="*/ 576 w 394"/>
                <a:gd name="T17" fmla="*/ 0 h 617"/>
                <a:gd name="T18" fmla="*/ 244 w 394"/>
                <a:gd name="T19" fmla="*/ 693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70" name="Rectangle 22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071" name="Rectangle 23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072" name="Freeform 24"/>
            <p:cNvSpPr>
              <a:spLocks noChangeAspect="1" noEditPoints="1"/>
            </p:cNvSpPr>
            <p:nvPr/>
          </p:nvSpPr>
          <p:spPr bwMode="auto">
            <a:xfrm>
              <a:off x="8112" y="10020"/>
              <a:ext cx="367" cy="451"/>
            </a:xfrm>
            <a:custGeom>
              <a:avLst/>
              <a:gdLst>
                <a:gd name="T0" fmla="*/ 342 w 366"/>
                <a:gd name="T1" fmla="*/ 226 h 459"/>
                <a:gd name="T2" fmla="*/ 340 w 366"/>
                <a:gd name="T3" fmla="*/ 217 h 459"/>
                <a:gd name="T4" fmla="*/ 337 w 366"/>
                <a:gd name="T5" fmla="*/ 208 h 459"/>
                <a:gd name="T6" fmla="*/ 311 w 366"/>
                <a:gd name="T7" fmla="*/ 225 h 459"/>
                <a:gd name="T8" fmla="*/ 268 w 366"/>
                <a:gd name="T9" fmla="*/ 234 h 459"/>
                <a:gd name="T10" fmla="*/ 114 w 366"/>
                <a:gd name="T11" fmla="*/ 236 h 459"/>
                <a:gd name="T12" fmla="*/ 55 w 366"/>
                <a:gd name="T13" fmla="*/ 230 h 459"/>
                <a:gd name="T14" fmla="*/ 15 w 366"/>
                <a:gd name="T15" fmla="*/ 211 h 459"/>
                <a:gd name="T16" fmla="*/ 0 w 366"/>
                <a:gd name="T17" fmla="*/ 185 h 459"/>
                <a:gd name="T18" fmla="*/ 4 w 366"/>
                <a:gd name="T19" fmla="*/ 141 h 459"/>
                <a:gd name="T20" fmla="*/ 26 w 366"/>
                <a:gd name="T21" fmla="*/ 119 h 459"/>
                <a:gd name="T22" fmla="*/ 67 w 366"/>
                <a:gd name="T23" fmla="*/ 104 h 459"/>
                <a:gd name="T24" fmla="*/ 125 w 366"/>
                <a:gd name="T25" fmla="*/ 98 h 459"/>
                <a:gd name="T26" fmla="*/ 328 w 366"/>
                <a:gd name="T27" fmla="*/ 63 h 459"/>
                <a:gd name="T28" fmla="*/ 319 w 366"/>
                <a:gd name="T29" fmla="*/ 43 h 459"/>
                <a:gd name="T30" fmla="*/ 295 w 366"/>
                <a:gd name="T31" fmla="*/ 28 h 459"/>
                <a:gd name="T32" fmla="*/ 257 w 366"/>
                <a:gd name="T33" fmla="*/ 28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92 w 366"/>
                <a:gd name="T41" fmla="*/ 2 h 459"/>
                <a:gd name="T42" fmla="*/ 337 w 366"/>
                <a:gd name="T43" fmla="*/ 13 h 459"/>
                <a:gd name="T44" fmla="*/ 373 w 366"/>
                <a:gd name="T45" fmla="*/ 28 h 459"/>
                <a:gd name="T46" fmla="*/ 391 w 366"/>
                <a:gd name="T47" fmla="*/ 43 h 459"/>
                <a:gd name="T48" fmla="*/ 395 w 366"/>
                <a:gd name="T49" fmla="*/ 156 h 459"/>
                <a:gd name="T50" fmla="*/ 396 w 366"/>
                <a:gd name="T51" fmla="*/ 197 h 459"/>
                <a:gd name="T52" fmla="*/ 404 w 366"/>
                <a:gd name="T53" fmla="*/ 230 h 459"/>
                <a:gd name="T54" fmla="*/ 328 w 366"/>
                <a:gd name="T55" fmla="*/ 125 h 459"/>
                <a:gd name="T56" fmla="*/ 109 w 366"/>
                <a:gd name="T57" fmla="*/ 125 h 459"/>
                <a:gd name="T58" fmla="*/ 78 w 366"/>
                <a:gd name="T59" fmla="*/ 133 h 459"/>
                <a:gd name="T60" fmla="*/ 67 w 366"/>
                <a:gd name="T61" fmla="*/ 153 h 459"/>
                <a:gd name="T62" fmla="*/ 71 w 366"/>
                <a:gd name="T63" fmla="*/ 190 h 459"/>
                <a:gd name="T64" fmla="*/ 93 w 366"/>
                <a:gd name="T65" fmla="*/ 202 h 459"/>
                <a:gd name="T66" fmla="*/ 127 w 366"/>
                <a:gd name="T67" fmla="*/ 206 h 459"/>
                <a:gd name="T68" fmla="*/ 274 w 366"/>
                <a:gd name="T69" fmla="*/ 205 h 459"/>
                <a:gd name="T70" fmla="*/ 304 w 366"/>
                <a:gd name="T71" fmla="*/ 198 h 459"/>
                <a:gd name="T72" fmla="*/ 324 w 366"/>
                <a:gd name="T73" fmla="*/ 183 h 459"/>
                <a:gd name="T74" fmla="*/ 328 w 366"/>
                <a:gd name="T75" fmla="*/ 125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73" name="Freeform 25"/>
            <p:cNvSpPr>
              <a:spLocks noChangeAspect="1"/>
            </p:cNvSpPr>
            <p:nvPr/>
          </p:nvSpPr>
          <p:spPr bwMode="auto">
            <a:xfrm>
              <a:off x="8614" y="10020"/>
              <a:ext cx="367" cy="441"/>
            </a:xfrm>
            <a:custGeom>
              <a:avLst/>
              <a:gdLst>
                <a:gd name="T0" fmla="*/ 610 w 360"/>
                <a:gd name="T1" fmla="*/ 247 h 448"/>
                <a:gd name="T2" fmla="*/ 610 w 360"/>
                <a:gd name="T3" fmla="*/ 63 h 448"/>
                <a:gd name="T4" fmla="*/ 601 w 360"/>
                <a:gd name="T5" fmla="*/ 49 h 448"/>
                <a:gd name="T6" fmla="*/ 582 w 360"/>
                <a:gd name="T7" fmla="*/ 36 h 448"/>
                <a:gd name="T8" fmla="*/ 554 w 360"/>
                <a:gd name="T9" fmla="*/ 32 h 448"/>
                <a:gd name="T10" fmla="*/ 526 w 360"/>
                <a:gd name="T11" fmla="*/ 32 h 448"/>
                <a:gd name="T12" fmla="*/ 493 w 360"/>
                <a:gd name="T13" fmla="*/ 32 h 448"/>
                <a:gd name="T14" fmla="*/ 349 w 360"/>
                <a:gd name="T15" fmla="*/ 32 h 448"/>
                <a:gd name="T16" fmla="*/ 283 w 360"/>
                <a:gd name="T17" fmla="*/ 32 h 448"/>
                <a:gd name="T18" fmla="*/ 220 w 360"/>
                <a:gd name="T19" fmla="*/ 32 h 448"/>
                <a:gd name="T20" fmla="*/ 174 w 360"/>
                <a:gd name="T21" fmla="*/ 32 h 448"/>
                <a:gd name="T22" fmla="*/ 133 w 360"/>
                <a:gd name="T23" fmla="*/ 34 h 448"/>
                <a:gd name="T24" fmla="*/ 133 w 360"/>
                <a:gd name="T25" fmla="*/ 247 h 448"/>
                <a:gd name="T26" fmla="*/ 0 w 360"/>
                <a:gd name="T27" fmla="*/ 247 h 448"/>
                <a:gd name="T28" fmla="*/ 0 w 360"/>
                <a:gd name="T29" fmla="*/ 9 h 448"/>
                <a:gd name="T30" fmla="*/ 124 w 360"/>
                <a:gd name="T31" fmla="*/ 9 h 448"/>
                <a:gd name="T32" fmla="*/ 133 w 360"/>
                <a:gd name="T33" fmla="*/ 32 h 448"/>
                <a:gd name="T34" fmla="*/ 189 w 360"/>
                <a:gd name="T35" fmla="*/ 22 h 448"/>
                <a:gd name="T36" fmla="*/ 252 w 360"/>
                <a:gd name="T37" fmla="*/ 9 h 448"/>
                <a:gd name="T38" fmla="*/ 314 w 360"/>
                <a:gd name="T39" fmla="*/ 2 h 448"/>
                <a:gd name="T40" fmla="*/ 381 w 360"/>
                <a:gd name="T41" fmla="*/ 0 h 448"/>
                <a:gd name="T42" fmla="*/ 517 w 360"/>
                <a:gd name="T43" fmla="*/ 0 h 448"/>
                <a:gd name="T44" fmla="*/ 571 w 360"/>
                <a:gd name="T45" fmla="*/ 2 h 448"/>
                <a:gd name="T46" fmla="*/ 614 w 360"/>
                <a:gd name="T47" fmla="*/ 6 h 448"/>
                <a:gd name="T48" fmla="*/ 660 w 360"/>
                <a:gd name="T49" fmla="*/ 15 h 448"/>
                <a:gd name="T50" fmla="*/ 695 w 360"/>
                <a:gd name="T51" fmla="*/ 29 h 448"/>
                <a:gd name="T52" fmla="*/ 726 w 360"/>
                <a:gd name="T53" fmla="*/ 32 h 448"/>
                <a:gd name="T54" fmla="*/ 743 w 360"/>
                <a:gd name="T55" fmla="*/ 33 h 448"/>
                <a:gd name="T56" fmla="*/ 747 w 360"/>
                <a:gd name="T57" fmla="*/ 59 h 448"/>
                <a:gd name="T58" fmla="*/ 747 w 360"/>
                <a:gd name="T59" fmla="*/ 247 h 448"/>
                <a:gd name="T60" fmla="*/ 610 w 360"/>
                <a:gd name="T61" fmla="*/ 247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74" name="Freeform 26"/>
            <p:cNvSpPr>
              <a:spLocks noChangeAspect="1" noEditPoints="1"/>
            </p:cNvSpPr>
            <p:nvPr/>
          </p:nvSpPr>
          <p:spPr bwMode="auto">
            <a:xfrm>
              <a:off x="9107" y="9841"/>
              <a:ext cx="367" cy="629"/>
            </a:xfrm>
            <a:custGeom>
              <a:avLst/>
              <a:gdLst>
                <a:gd name="T0" fmla="*/ 564 w 361"/>
                <a:gd name="T1" fmla="*/ 655 h 628"/>
                <a:gd name="T2" fmla="*/ 550 w 361"/>
                <a:gd name="T3" fmla="*/ 622 h 628"/>
                <a:gd name="T4" fmla="*/ 504 w 361"/>
                <a:gd name="T5" fmla="*/ 644 h 628"/>
                <a:gd name="T6" fmla="*/ 448 w 361"/>
                <a:gd name="T7" fmla="*/ 657 h 628"/>
                <a:gd name="T8" fmla="*/ 393 w 361"/>
                <a:gd name="T9" fmla="*/ 664 h 628"/>
                <a:gd name="T10" fmla="*/ 328 w 361"/>
                <a:gd name="T11" fmla="*/ 666 h 628"/>
                <a:gd name="T12" fmla="*/ 199 w 361"/>
                <a:gd name="T13" fmla="*/ 666 h 628"/>
                <a:gd name="T14" fmla="*/ 163 w 361"/>
                <a:gd name="T15" fmla="*/ 664 h 628"/>
                <a:gd name="T16" fmla="*/ 115 w 361"/>
                <a:gd name="T17" fmla="*/ 658 h 628"/>
                <a:gd name="T18" fmla="*/ 83 w 361"/>
                <a:gd name="T19" fmla="*/ 651 h 628"/>
                <a:gd name="T20" fmla="*/ 27 w 361"/>
                <a:gd name="T21" fmla="*/ 637 h 628"/>
                <a:gd name="T22" fmla="*/ 13 w 361"/>
                <a:gd name="T23" fmla="*/ 619 h 628"/>
                <a:gd name="T24" fmla="*/ 3 w 361"/>
                <a:gd name="T25" fmla="*/ 595 h 628"/>
                <a:gd name="T26" fmla="*/ 0 w 361"/>
                <a:gd name="T27" fmla="*/ 565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83 w 361"/>
                <a:gd name="T37" fmla="*/ 193 h 628"/>
                <a:gd name="T38" fmla="*/ 123 w 361"/>
                <a:gd name="T39" fmla="*/ 180 h 628"/>
                <a:gd name="T40" fmla="*/ 182 w 361"/>
                <a:gd name="T41" fmla="*/ 171 h 628"/>
                <a:gd name="T42" fmla="*/ 232 w 361"/>
                <a:gd name="T43" fmla="*/ 169 h 628"/>
                <a:gd name="T44" fmla="*/ 355 w 361"/>
                <a:gd name="T45" fmla="*/ 169 h 628"/>
                <a:gd name="T46" fmla="*/ 413 w 361"/>
                <a:gd name="T47" fmla="*/ 171 h 628"/>
                <a:gd name="T48" fmla="*/ 464 w 361"/>
                <a:gd name="T49" fmla="*/ 180 h 628"/>
                <a:gd name="T50" fmla="*/ 514 w 361"/>
                <a:gd name="T51" fmla="*/ 191 h 628"/>
                <a:gd name="T52" fmla="*/ 550 w 361"/>
                <a:gd name="T53" fmla="*/ 207 h 628"/>
                <a:gd name="T54" fmla="*/ 550 w 361"/>
                <a:gd name="T55" fmla="*/ 0 h 628"/>
                <a:gd name="T56" fmla="*/ 673 w 361"/>
                <a:gd name="T57" fmla="*/ 0 h 628"/>
                <a:gd name="T58" fmla="*/ 673 w 361"/>
                <a:gd name="T59" fmla="*/ 655 h 628"/>
                <a:gd name="T60" fmla="*/ 564 w 361"/>
                <a:gd name="T61" fmla="*/ 655 h 628"/>
                <a:gd name="T62" fmla="*/ 550 w 361"/>
                <a:gd name="T63" fmla="*/ 256 h 628"/>
                <a:gd name="T64" fmla="*/ 514 w 361"/>
                <a:gd name="T65" fmla="*/ 247 h 628"/>
                <a:gd name="T66" fmla="*/ 464 w 361"/>
                <a:gd name="T67" fmla="*/ 238 h 628"/>
                <a:gd name="T68" fmla="*/ 411 w 361"/>
                <a:gd name="T69" fmla="*/ 231 h 628"/>
                <a:gd name="T70" fmla="*/ 338 w 361"/>
                <a:gd name="T71" fmla="*/ 229 h 628"/>
                <a:gd name="T72" fmla="*/ 219 w 361"/>
                <a:gd name="T73" fmla="*/ 229 h 628"/>
                <a:gd name="T74" fmla="*/ 200 w 361"/>
                <a:gd name="T75" fmla="*/ 229 h 628"/>
                <a:gd name="T76" fmla="*/ 182 w 361"/>
                <a:gd name="T77" fmla="*/ 232 h 628"/>
                <a:gd name="T78" fmla="*/ 157 w 361"/>
                <a:gd name="T79" fmla="*/ 240 h 628"/>
                <a:gd name="T80" fmla="*/ 137 w 361"/>
                <a:gd name="T81" fmla="*/ 252 h 628"/>
                <a:gd name="T82" fmla="*/ 125 w 361"/>
                <a:gd name="T83" fmla="*/ 268 h 628"/>
                <a:gd name="T84" fmla="*/ 123 w 361"/>
                <a:gd name="T85" fmla="*/ 290 h 628"/>
                <a:gd name="T86" fmla="*/ 123 w 361"/>
                <a:gd name="T87" fmla="*/ 550 h 628"/>
                <a:gd name="T88" fmla="*/ 125 w 361"/>
                <a:gd name="T89" fmla="*/ 572 h 628"/>
                <a:gd name="T90" fmla="*/ 141 w 361"/>
                <a:gd name="T91" fmla="*/ 588 h 628"/>
                <a:gd name="T92" fmla="*/ 166 w 361"/>
                <a:gd name="T93" fmla="*/ 597 h 628"/>
                <a:gd name="T94" fmla="*/ 193 w 361"/>
                <a:gd name="T95" fmla="*/ 602 h 628"/>
                <a:gd name="T96" fmla="*/ 212 w 361"/>
                <a:gd name="T97" fmla="*/ 604 h 628"/>
                <a:gd name="T98" fmla="*/ 240 w 361"/>
                <a:gd name="T99" fmla="*/ 604 h 628"/>
                <a:gd name="T100" fmla="*/ 337 w 361"/>
                <a:gd name="T101" fmla="*/ 604 h 628"/>
                <a:gd name="T102" fmla="*/ 413 w 361"/>
                <a:gd name="T103" fmla="*/ 602 h 628"/>
                <a:gd name="T104" fmla="*/ 469 w 361"/>
                <a:gd name="T105" fmla="*/ 599 h 628"/>
                <a:gd name="T106" fmla="*/ 517 w 361"/>
                <a:gd name="T107" fmla="*/ 593 h 628"/>
                <a:gd name="T108" fmla="*/ 550 w 361"/>
                <a:gd name="T109" fmla="*/ 590 h 628"/>
                <a:gd name="T110" fmla="*/ 550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09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09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18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27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361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397" indent="-271397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309" indent="-272984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2703" indent="-180931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1846" indent="-182519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1478" indent="-176171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8568" indent="-176171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5658" indent="-176171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2748" indent="-176171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59840" indent="-176171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 descr="lysblå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19950" y="6332538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D2AB6-E8EB-4716-ABF5-48AF9883CD2F}" type="slidenum">
              <a:rPr lang="da-DK">
                <a:solidFill>
                  <a:srgbClr val="84715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  <p:grpSp>
        <p:nvGrpSpPr>
          <p:cNvPr id="2054" name="Group 6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2055" name="Freeform 7"/>
            <p:cNvSpPr>
              <a:spLocks noChangeAspect="1"/>
            </p:cNvSpPr>
            <p:nvPr/>
          </p:nvSpPr>
          <p:spPr bwMode="auto">
            <a:xfrm>
              <a:off x="2425" y="7785"/>
              <a:ext cx="2754" cy="1752"/>
            </a:xfrm>
            <a:custGeom>
              <a:avLst/>
              <a:gdLst>
                <a:gd name="T0" fmla="*/ 815 w 2751"/>
                <a:gd name="T1" fmla="*/ 0 h 1753"/>
                <a:gd name="T2" fmla="*/ 558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681 h 1753"/>
                <a:gd name="T28" fmla="*/ 323 w 2751"/>
                <a:gd name="T29" fmla="*/ 1708 h 1753"/>
                <a:gd name="T30" fmla="*/ 513 w 2751"/>
                <a:gd name="T31" fmla="*/ 1715 h 1753"/>
                <a:gd name="T32" fmla="*/ 717 w 2751"/>
                <a:gd name="T33" fmla="*/ 1714 h 1753"/>
                <a:gd name="T34" fmla="*/ 802 w 2751"/>
                <a:gd name="T35" fmla="*/ 1701 h 1753"/>
                <a:gd name="T36" fmla="*/ 815 w 2751"/>
                <a:gd name="T37" fmla="*/ 1669 h 1753"/>
                <a:gd name="T38" fmla="*/ 828 w 2751"/>
                <a:gd name="T39" fmla="*/ 375 h 1753"/>
                <a:gd name="T40" fmla="*/ 873 w 2751"/>
                <a:gd name="T41" fmla="*/ 364 h 1753"/>
                <a:gd name="T42" fmla="*/ 981 w 2751"/>
                <a:gd name="T43" fmla="*/ 362 h 1753"/>
                <a:gd name="T44" fmla="*/ 1169 w 2751"/>
                <a:gd name="T45" fmla="*/ 370 h 1753"/>
                <a:gd name="T46" fmla="*/ 1254 w 2751"/>
                <a:gd name="T47" fmla="*/ 404 h 1753"/>
                <a:gd name="T48" fmla="*/ 1298 w 2751"/>
                <a:gd name="T49" fmla="*/ 487 h 1753"/>
                <a:gd name="T50" fmla="*/ 1307 w 2751"/>
                <a:gd name="T51" fmla="*/ 1670 h 1753"/>
                <a:gd name="T52" fmla="*/ 1318 w 2751"/>
                <a:gd name="T53" fmla="*/ 1701 h 1753"/>
                <a:gd name="T54" fmla="*/ 1486 w 2751"/>
                <a:gd name="T55" fmla="*/ 1715 h 1753"/>
                <a:gd name="T56" fmla="*/ 1786 w 2751"/>
                <a:gd name="T57" fmla="*/ 1712 h 1753"/>
                <a:gd name="T58" fmla="*/ 1822 w 2751"/>
                <a:gd name="T59" fmla="*/ 1692 h 1753"/>
                <a:gd name="T60" fmla="*/ 1826 w 2751"/>
                <a:gd name="T61" fmla="*/ 404 h 1753"/>
                <a:gd name="T62" fmla="*/ 1853 w 2751"/>
                <a:gd name="T63" fmla="*/ 370 h 1753"/>
                <a:gd name="T64" fmla="*/ 1913 w 2751"/>
                <a:gd name="T65" fmla="*/ 362 h 1753"/>
                <a:gd name="T66" fmla="*/ 2039 w 2751"/>
                <a:gd name="T67" fmla="*/ 362 h 1753"/>
                <a:gd name="T68" fmla="*/ 2182 w 2751"/>
                <a:gd name="T69" fmla="*/ 373 h 1753"/>
                <a:gd name="T70" fmla="*/ 2269 w 2751"/>
                <a:gd name="T71" fmla="*/ 411 h 1753"/>
                <a:gd name="T72" fmla="*/ 2329 w 2751"/>
                <a:gd name="T73" fmla="*/ 496 h 1753"/>
                <a:gd name="T74" fmla="*/ 2344 w 2751"/>
                <a:gd name="T75" fmla="*/ 1436 h 1753"/>
                <a:gd name="T76" fmla="*/ 2354 w 2751"/>
                <a:gd name="T77" fmla="*/ 1564 h 1753"/>
                <a:gd name="T78" fmla="*/ 2405 w 2751"/>
                <a:gd name="T79" fmla="*/ 1652 h 1753"/>
                <a:gd name="T80" fmla="*/ 2489 w 2751"/>
                <a:gd name="T81" fmla="*/ 1701 h 1753"/>
                <a:gd name="T82" fmla="*/ 2650 w 2751"/>
                <a:gd name="T83" fmla="*/ 1715 h 1753"/>
                <a:gd name="T84" fmla="*/ 2786 w 2751"/>
                <a:gd name="T85" fmla="*/ 1714 h 1753"/>
                <a:gd name="T86" fmla="*/ 2842 w 2751"/>
                <a:gd name="T87" fmla="*/ 1708 h 1753"/>
                <a:gd name="T88" fmla="*/ 2864 w 2751"/>
                <a:gd name="T89" fmla="*/ 1672 h 1753"/>
                <a:gd name="T90" fmla="*/ 2865 w 2751"/>
                <a:gd name="T91" fmla="*/ 1604 h 1753"/>
                <a:gd name="T92" fmla="*/ 2865 w 2751"/>
                <a:gd name="T93" fmla="*/ 1448 h 1753"/>
                <a:gd name="T94" fmla="*/ 2865 w 2751"/>
                <a:gd name="T95" fmla="*/ 1234 h 1753"/>
                <a:gd name="T96" fmla="*/ 2865 w 2751"/>
                <a:gd name="T97" fmla="*/ 992 h 1753"/>
                <a:gd name="T98" fmla="*/ 2864 w 2751"/>
                <a:gd name="T99" fmla="*/ 792 h 1753"/>
                <a:gd name="T100" fmla="*/ 2864 w 2751"/>
                <a:gd name="T101" fmla="*/ 534 h 1753"/>
                <a:gd name="T102" fmla="*/ 2845 w 2751"/>
                <a:gd name="T103" fmla="*/ 324 h 1753"/>
                <a:gd name="T104" fmla="*/ 2795 w 2751"/>
                <a:gd name="T105" fmla="*/ 184 h 1753"/>
                <a:gd name="T106" fmla="*/ 2692 w 2751"/>
                <a:gd name="T107" fmla="*/ 95 h 1753"/>
                <a:gd name="T108" fmla="*/ 2516 w 2751"/>
                <a:gd name="T109" fmla="*/ 47 h 1753"/>
                <a:gd name="T110" fmla="*/ 2213 w 2751"/>
                <a:gd name="T111" fmla="*/ 21 h 1753"/>
                <a:gd name="T112" fmla="*/ 1846 w 2751"/>
                <a:gd name="T113" fmla="*/ 7 h 1753"/>
                <a:gd name="T114" fmla="*/ 1394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56" name="Freeform 8"/>
            <p:cNvSpPr>
              <a:spLocks noChangeAspect="1"/>
            </p:cNvSpPr>
            <p:nvPr/>
          </p:nvSpPr>
          <p:spPr bwMode="auto">
            <a:xfrm>
              <a:off x="5326" y="7806"/>
              <a:ext cx="796" cy="1741"/>
            </a:xfrm>
            <a:custGeom>
              <a:avLst/>
              <a:gdLst>
                <a:gd name="T0" fmla="*/ 284 w 802"/>
                <a:gd name="T1" fmla="*/ 0 h 1736"/>
                <a:gd name="T2" fmla="*/ 220 w 802"/>
                <a:gd name="T3" fmla="*/ 0 h 1736"/>
                <a:gd name="T4" fmla="*/ 173 w 802"/>
                <a:gd name="T5" fmla="*/ 2 h 1736"/>
                <a:gd name="T6" fmla="*/ 115 w 802"/>
                <a:gd name="T7" fmla="*/ 6 h 1736"/>
                <a:gd name="T8" fmla="*/ 66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217 h 1736"/>
                <a:gd name="T32" fmla="*/ 1 w 802"/>
                <a:gd name="T33" fmla="*/ 230 h 1736"/>
                <a:gd name="T34" fmla="*/ 9 w 802"/>
                <a:gd name="T35" fmla="*/ 242 h 1736"/>
                <a:gd name="T36" fmla="*/ 19 w 802"/>
                <a:gd name="T37" fmla="*/ 251 h 1736"/>
                <a:gd name="T38" fmla="*/ 32 w 802"/>
                <a:gd name="T39" fmla="*/ 257 h 1736"/>
                <a:gd name="T40" fmla="*/ 41 w 802"/>
                <a:gd name="T41" fmla="*/ 259 h 1736"/>
                <a:gd name="T42" fmla="*/ 56 w 802"/>
                <a:gd name="T43" fmla="*/ 262 h 1736"/>
                <a:gd name="T44" fmla="*/ 66 w 802"/>
                <a:gd name="T45" fmla="*/ 269 h 1736"/>
                <a:gd name="T46" fmla="*/ 66 w 802"/>
                <a:gd name="T47" fmla="*/ 277 h 1736"/>
                <a:gd name="T48" fmla="*/ 92 w 802"/>
                <a:gd name="T49" fmla="*/ 287 h 1736"/>
                <a:gd name="T50" fmla="*/ 121 w 802"/>
                <a:gd name="T51" fmla="*/ 300 h 1736"/>
                <a:gd name="T52" fmla="*/ 150 w 802"/>
                <a:gd name="T53" fmla="*/ 315 h 1736"/>
                <a:gd name="T54" fmla="*/ 170 w 802"/>
                <a:gd name="T55" fmla="*/ 333 h 1736"/>
                <a:gd name="T56" fmla="*/ 184 w 802"/>
                <a:gd name="T57" fmla="*/ 354 h 1736"/>
                <a:gd name="T58" fmla="*/ 195 w 802"/>
                <a:gd name="T59" fmla="*/ 378 h 1736"/>
                <a:gd name="T60" fmla="*/ 209 w 802"/>
                <a:gd name="T61" fmla="*/ 405 h 1736"/>
                <a:gd name="T62" fmla="*/ 220 w 802"/>
                <a:gd name="T63" fmla="*/ 435 h 1736"/>
                <a:gd name="T64" fmla="*/ 224 w 802"/>
                <a:gd name="T65" fmla="*/ 470 h 1736"/>
                <a:gd name="T66" fmla="*/ 224 w 802"/>
                <a:gd name="T67" fmla="*/ 1879 h 1736"/>
                <a:gd name="T68" fmla="*/ 227 w 802"/>
                <a:gd name="T69" fmla="*/ 1894 h 1736"/>
                <a:gd name="T70" fmla="*/ 235 w 802"/>
                <a:gd name="T71" fmla="*/ 1906 h 1736"/>
                <a:gd name="T72" fmla="*/ 247 w 802"/>
                <a:gd name="T73" fmla="*/ 1916 h 1736"/>
                <a:gd name="T74" fmla="*/ 262 w 802"/>
                <a:gd name="T75" fmla="*/ 1923 h 1736"/>
                <a:gd name="T76" fmla="*/ 331 w 802"/>
                <a:gd name="T77" fmla="*/ 1926 h 1736"/>
                <a:gd name="T78" fmla="*/ 414 w 802"/>
                <a:gd name="T79" fmla="*/ 1929 h 1736"/>
                <a:gd name="T80" fmla="*/ 494 w 802"/>
                <a:gd name="T81" fmla="*/ 1926 h 1736"/>
                <a:gd name="T82" fmla="*/ 575 w 802"/>
                <a:gd name="T83" fmla="*/ 1923 h 1736"/>
                <a:gd name="T84" fmla="*/ 587 w 802"/>
                <a:gd name="T85" fmla="*/ 1916 h 1736"/>
                <a:gd name="T86" fmla="*/ 596 w 802"/>
                <a:gd name="T87" fmla="*/ 1906 h 1736"/>
                <a:gd name="T88" fmla="*/ 600 w 802"/>
                <a:gd name="T89" fmla="*/ 1894 h 1736"/>
                <a:gd name="T90" fmla="*/ 600 w 802"/>
                <a:gd name="T91" fmla="*/ 1879 h 1736"/>
                <a:gd name="T92" fmla="*/ 600 w 802"/>
                <a:gd name="T93" fmla="*/ 56 h 1736"/>
                <a:gd name="T94" fmla="*/ 600 w 802"/>
                <a:gd name="T95" fmla="*/ 42 h 1736"/>
                <a:gd name="T96" fmla="*/ 594 w 802"/>
                <a:gd name="T97" fmla="*/ 29 h 1736"/>
                <a:gd name="T98" fmla="*/ 586 w 802"/>
                <a:gd name="T99" fmla="*/ 20 h 1736"/>
                <a:gd name="T100" fmla="*/ 572 w 802"/>
                <a:gd name="T101" fmla="*/ 15 h 1736"/>
                <a:gd name="T102" fmla="*/ 525 w 802"/>
                <a:gd name="T103" fmla="*/ 9 h 1736"/>
                <a:gd name="T104" fmla="*/ 465 w 802"/>
                <a:gd name="T105" fmla="*/ 6 h 1736"/>
                <a:gd name="T106" fmla="*/ 409 w 802"/>
                <a:gd name="T107" fmla="*/ 2 h 1736"/>
                <a:gd name="T108" fmla="*/ 345 w 802"/>
                <a:gd name="T109" fmla="*/ 0 h 1736"/>
                <a:gd name="T110" fmla="*/ 28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57" name="Freeform 9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50"/>
            </a:xfrm>
            <a:custGeom>
              <a:avLst/>
              <a:gdLst>
                <a:gd name="T0" fmla="*/ 2849 w 3059"/>
                <a:gd name="T1" fmla="*/ 2152 h 2349"/>
                <a:gd name="T2" fmla="*/ 2589 w 3059"/>
                <a:gd name="T3" fmla="*/ 2082 h 2349"/>
                <a:gd name="T4" fmla="*/ 2524 w 3059"/>
                <a:gd name="T5" fmla="*/ 1903 h 2349"/>
                <a:gd name="T6" fmla="*/ 2515 w 3059"/>
                <a:gd name="T7" fmla="*/ 1528 h 2349"/>
                <a:gd name="T8" fmla="*/ 2516 w 3059"/>
                <a:gd name="T9" fmla="*/ 1043 h 2349"/>
                <a:gd name="T10" fmla="*/ 2641 w 3059"/>
                <a:gd name="T11" fmla="*/ 893 h 2349"/>
                <a:gd name="T12" fmla="*/ 2818 w 3059"/>
                <a:gd name="T13" fmla="*/ 842 h 2349"/>
                <a:gd name="T14" fmla="*/ 2876 w 3059"/>
                <a:gd name="T15" fmla="*/ 783 h 2349"/>
                <a:gd name="T16" fmla="*/ 2862 w 3059"/>
                <a:gd name="T17" fmla="*/ 649 h 2349"/>
                <a:gd name="T18" fmla="*/ 2666 w 3059"/>
                <a:gd name="T19" fmla="*/ 619 h 2349"/>
                <a:gd name="T20" fmla="*/ 2484 w 3059"/>
                <a:gd name="T21" fmla="*/ 582 h 2349"/>
                <a:gd name="T22" fmla="*/ 2440 w 3059"/>
                <a:gd name="T23" fmla="*/ 357 h 2349"/>
                <a:gd name="T24" fmla="*/ 2379 w 3059"/>
                <a:gd name="T25" fmla="*/ 220 h 2349"/>
                <a:gd name="T26" fmla="*/ 2128 w 3059"/>
                <a:gd name="T27" fmla="*/ 171 h 2349"/>
                <a:gd name="T28" fmla="*/ 2041 w 3059"/>
                <a:gd name="T29" fmla="*/ 205 h 2349"/>
                <a:gd name="T30" fmla="*/ 2035 w 3059"/>
                <a:gd name="T31" fmla="*/ 342 h 2349"/>
                <a:gd name="T32" fmla="*/ 2032 w 3059"/>
                <a:gd name="T33" fmla="*/ 766 h 2349"/>
                <a:gd name="T34" fmla="*/ 2028 w 3059"/>
                <a:gd name="T35" fmla="*/ 1355 h 2349"/>
                <a:gd name="T36" fmla="*/ 2025 w 3059"/>
                <a:gd name="T37" fmla="*/ 1790 h 2349"/>
                <a:gd name="T38" fmla="*/ 2044 w 3059"/>
                <a:gd name="T39" fmla="*/ 2125 h 2349"/>
                <a:gd name="T40" fmla="*/ 2205 w 3059"/>
                <a:gd name="T41" fmla="*/ 2336 h 2349"/>
                <a:gd name="T42" fmla="*/ 2571 w 3059"/>
                <a:gd name="T43" fmla="*/ 2383 h 2349"/>
                <a:gd name="T44" fmla="*/ 2918 w 3059"/>
                <a:gd name="T45" fmla="*/ 2369 h 2349"/>
                <a:gd name="T46" fmla="*/ 3015 w 3059"/>
                <a:gd name="T47" fmla="*/ 2299 h 2349"/>
                <a:gd name="T48" fmla="*/ 2977 w 3059"/>
                <a:gd name="T49" fmla="*/ 2178 h 2349"/>
                <a:gd name="T50" fmla="*/ 1094 w 3059"/>
                <a:gd name="T51" fmla="*/ 2062 h 2349"/>
                <a:gd name="T52" fmla="*/ 996 w 3059"/>
                <a:gd name="T53" fmla="*/ 2071 h 2349"/>
                <a:gd name="T54" fmla="*/ 763 w 3059"/>
                <a:gd name="T55" fmla="*/ 2062 h 2349"/>
                <a:gd name="T56" fmla="*/ 573 w 3059"/>
                <a:gd name="T57" fmla="*/ 1947 h 2349"/>
                <a:gd name="T58" fmla="*/ 486 w 3059"/>
                <a:gd name="T59" fmla="*/ 1602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633 h 2349"/>
                <a:gd name="T72" fmla="*/ 1799 w 3059"/>
                <a:gd name="T73" fmla="*/ 2125 h 2349"/>
                <a:gd name="T74" fmla="*/ 1634 w 3059"/>
                <a:gd name="T75" fmla="*/ 2059 h 2349"/>
                <a:gd name="T76" fmla="*/ 1602 w 3059"/>
                <a:gd name="T77" fmla="*/ 1853 h 2349"/>
                <a:gd name="T78" fmla="*/ 1600 w 3059"/>
                <a:gd name="T79" fmla="*/ 1373 h 2349"/>
                <a:gd name="T80" fmla="*/ 1598 w 3059"/>
                <a:gd name="T81" fmla="*/ 734 h 2349"/>
                <a:gd name="T82" fmla="*/ 1594 w 3059"/>
                <a:gd name="T83" fmla="*/ 270 h 2349"/>
                <a:gd name="T84" fmla="*/ 1583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331 h 2349"/>
                <a:gd name="T106" fmla="*/ 38 w 3059"/>
                <a:gd name="T107" fmla="*/ 1891 h 2349"/>
                <a:gd name="T108" fmla="*/ 200 w 3059"/>
                <a:gd name="T109" fmla="*/ 2206 h 2349"/>
                <a:gd name="T110" fmla="*/ 425 w 3059"/>
                <a:gd name="T111" fmla="*/ 2342 h 2349"/>
                <a:gd name="T112" fmla="*/ 634 w 3059"/>
                <a:gd name="T113" fmla="*/ 2374 h 2349"/>
                <a:gd name="T114" fmla="*/ 889 w 3059"/>
                <a:gd name="T115" fmla="*/ 2385 h 2349"/>
                <a:gd name="T116" fmla="*/ 1419 w 3059"/>
                <a:gd name="T117" fmla="*/ 2387 h 2349"/>
                <a:gd name="T118" fmla="*/ 1873 w 3059"/>
                <a:gd name="T119" fmla="*/ 2371 h 2349"/>
                <a:gd name="T120" fmla="*/ 1903 w 3059"/>
                <a:gd name="T121" fmla="*/ 2271 h 2349"/>
                <a:gd name="T122" fmla="*/ 1903 w 3059"/>
                <a:gd name="T123" fmla="*/ 2161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58" name="Freeform 10"/>
            <p:cNvSpPr>
              <a:spLocks noChangeAspect="1"/>
            </p:cNvSpPr>
            <p:nvPr/>
          </p:nvSpPr>
          <p:spPr bwMode="auto">
            <a:xfrm>
              <a:off x="2718" y="10020"/>
              <a:ext cx="262" cy="441"/>
            </a:xfrm>
            <a:custGeom>
              <a:avLst/>
              <a:gdLst>
                <a:gd name="T0" fmla="*/ 359 w 258"/>
                <a:gd name="T1" fmla="*/ 59 h 444"/>
                <a:gd name="T2" fmla="*/ 282 w 258"/>
                <a:gd name="T3" fmla="*/ 61 h 444"/>
                <a:gd name="T4" fmla="*/ 214 w 258"/>
                <a:gd name="T5" fmla="*/ 67 h 444"/>
                <a:gd name="T6" fmla="*/ 163 w 258"/>
                <a:gd name="T7" fmla="*/ 74 h 444"/>
                <a:gd name="T8" fmla="*/ 115 w 258"/>
                <a:gd name="T9" fmla="*/ 74 h 444"/>
                <a:gd name="T10" fmla="*/ 115 w 258"/>
                <a:gd name="T11" fmla="*/ 343 h 444"/>
                <a:gd name="T12" fmla="*/ 0 w 258"/>
                <a:gd name="T13" fmla="*/ 343 h 444"/>
                <a:gd name="T14" fmla="*/ 0 w 258"/>
                <a:gd name="T15" fmla="*/ 5 h 444"/>
                <a:gd name="T16" fmla="*/ 105 w 258"/>
                <a:gd name="T17" fmla="*/ 5 h 444"/>
                <a:gd name="T18" fmla="*/ 111 w 258"/>
                <a:gd name="T19" fmla="*/ 43 h 444"/>
                <a:gd name="T20" fmla="*/ 169 w 258"/>
                <a:gd name="T21" fmla="*/ 25 h 444"/>
                <a:gd name="T22" fmla="*/ 222 w 258"/>
                <a:gd name="T23" fmla="*/ 12 h 444"/>
                <a:gd name="T24" fmla="*/ 288 w 258"/>
                <a:gd name="T25" fmla="*/ 3 h 444"/>
                <a:gd name="T26" fmla="*/ 344 w 258"/>
                <a:gd name="T27" fmla="*/ 0 h 444"/>
                <a:gd name="T28" fmla="*/ 377 w 258"/>
                <a:gd name="T29" fmla="*/ 0 h 444"/>
                <a:gd name="T30" fmla="*/ 422 w 258"/>
                <a:gd name="T31" fmla="*/ 0 h 444"/>
                <a:gd name="T32" fmla="*/ 460 w 258"/>
                <a:gd name="T33" fmla="*/ 3 h 444"/>
                <a:gd name="T34" fmla="*/ 460 w 258"/>
                <a:gd name="T35" fmla="*/ 59 h 444"/>
                <a:gd name="T36" fmla="*/ 359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59" name="Freeform 11"/>
            <p:cNvSpPr>
              <a:spLocks noChangeAspect="1" noEditPoints="1"/>
            </p:cNvSpPr>
            <p:nvPr/>
          </p:nvSpPr>
          <p:spPr bwMode="auto">
            <a:xfrm>
              <a:off x="3032" y="10020"/>
              <a:ext cx="367" cy="451"/>
            </a:xfrm>
            <a:custGeom>
              <a:avLst/>
              <a:gdLst>
                <a:gd name="T0" fmla="*/ 308 w 367"/>
                <a:gd name="T1" fmla="*/ 125 h 459"/>
                <a:gd name="T2" fmla="*/ 67 w 367"/>
                <a:gd name="T3" fmla="*/ 125 h 459"/>
                <a:gd name="T4" fmla="*/ 67 w 367"/>
                <a:gd name="T5" fmla="*/ 165 h 459"/>
                <a:gd name="T6" fmla="*/ 69 w 367"/>
                <a:gd name="T7" fmla="*/ 178 h 459"/>
                <a:gd name="T8" fmla="*/ 75 w 367"/>
                <a:gd name="T9" fmla="*/ 188 h 459"/>
                <a:gd name="T10" fmla="*/ 85 w 367"/>
                <a:gd name="T11" fmla="*/ 195 h 459"/>
                <a:gd name="T12" fmla="*/ 102 w 367"/>
                <a:gd name="T13" fmla="*/ 200 h 459"/>
                <a:gd name="T14" fmla="*/ 125 w 367"/>
                <a:gd name="T15" fmla="*/ 204 h 459"/>
                <a:gd name="T16" fmla="*/ 154 w 367"/>
                <a:gd name="T17" fmla="*/ 205 h 459"/>
                <a:gd name="T18" fmla="*/ 355 w 367"/>
                <a:gd name="T19" fmla="*/ 205 h 459"/>
                <a:gd name="T20" fmla="*/ 355 w 367"/>
                <a:gd name="T21" fmla="*/ 223 h 459"/>
                <a:gd name="T22" fmla="*/ 339 w 367"/>
                <a:gd name="T23" fmla="*/ 229 h 459"/>
                <a:gd name="T24" fmla="*/ 317 w 367"/>
                <a:gd name="T25" fmla="*/ 232 h 459"/>
                <a:gd name="T26" fmla="*/ 293 w 367"/>
                <a:gd name="T27" fmla="*/ 235 h 459"/>
                <a:gd name="T28" fmla="*/ 266 w 367"/>
                <a:gd name="T29" fmla="*/ 236 h 459"/>
                <a:gd name="T30" fmla="*/ 152 w 367"/>
                <a:gd name="T31" fmla="*/ 236 h 459"/>
                <a:gd name="T32" fmla="*/ 123 w 367"/>
                <a:gd name="T33" fmla="*/ 235 h 459"/>
                <a:gd name="T34" fmla="*/ 94 w 367"/>
                <a:gd name="T35" fmla="*/ 232 h 459"/>
                <a:gd name="T36" fmla="*/ 69 w 367"/>
                <a:gd name="T37" fmla="*/ 227 h 459"/>
                <a:gd name="T38" fmla="*/ 46 w 367"/>
                <a:gd name="T39" fmla="*/ 219 h 459"/>
                <a:gd name="T40" fmla="*/ 28 w 367"/>
                <a:gd name="T41" fmla="*/ 209 h 459"/>
                <a:gd name="T42" fmla="*/ 13 w 367"/>
                <a:gd name="T43" fmla="*/ 196 h 459"/>
                <a:gd name="T44" fmla="*/ 2 w 367"/>
                <a:gd name="T45" fmla="*/ 181 h 459"/>
                <a:gd name="T46" fmla="*/ 0 w 367"/>
                <a:gd name="T47" fmla="*/ 163 h 459"/>
                <a:gd name="T48" fmla="*/ 0 w 367"/>
                <a:gd name="T49" fmla="*/ 79 h 459"/>
                <a:gd name="T50" fmla="*/ 2 w 367"/>
                <a:gd name="T51" fmla="*/ 62 h 459"/>
                <a:gd name="T52" fmla="*/ 10 w 367"/>
                <a:gd name="T53" fmla="*/ 45 h 459"/>
                <a:gd name="T54" fmla="*/ 22 w 367"/>
                <a:gd name="T55" fmla="*/ 28 h 459"/>
                <a:gd name="T56" fmla="*/ 38 w 367"/>
                <a:gd name="T57" fmla="*/ 2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28 h 459"/>
                <a:gd name="T80" fmla="*/ 346 w 367"/>
                <a:gd name="T81" fmla="*/ 28 h 459"/>
                <a:gd name="T82" fmla="*/ 357 w 367"/>
                <a:gd name="T83" fmla="*/ 40 h 459"/>
                <a:gd name="T84" fmla="*/ 366 w 367"/>
                <a:gd name="T85" fmla="*/ 58 h 459"/>
                <a:gd name="T86" fmla="*/ 367 w 367"/>
                <a:gd name="T87" fmla="*/ 76 h 459"/>
                <a:gd name="T88" fmla="*/ 367 w 367"/>
                <a:gd name="T89" fmla="*/ 120 h 459"/>
                <a:gd name="T90" fmla="*/ 308 w 367"/>
                <a:gd name="T91" fmla="*/ 125 h 459"/>
                <a:gd name="T92" fmla="*/ 302 w 367"/>
                <a:gd name="T93" fmla="*/ 69 h 459"/>
                <a:gd name="T94" fmla="*/ 299 w 367"/>
                <a:gd name="T95" fmla="*/ 56 h 459"/>
                <a:gd name="T96" fmla="*/ 292 w 367"/>
                <a:gd name="T97" fmla="*/ 45 h 459"/>
                <a:gd name="T98" fmla="*/ 279 w 367"/>
                <a:gd name="T99" fmla="*/ 33 h 459"/>
                <a:gd name="T100" fmla="*/ 263 w 367"/>
                <a:gd name="T101" fmla="*/ 28 h 459"/>
                <a:gd name="T102" fmla="*/ 241 w 367"/>
                <a:gd name="T103" fmla="*/ 28 h 459"/>
                <a:gd name="T104" fmla="*/ 216 w 367"/>
                <a:gd name="T105" fmla="*/ 28 h 459"/>
                <a:gd name="T106" fmla="*/ 154 w 367"/>
                <a:gd name="T107" fmla="*/ 28 h 459"/>
                <a:gd name="T108" fmla="*/ 125 w 367"/>
                <a:gd name="T109" fmla="*/ 28 h 459"/>
                <a:gd name="T110" fmla="*/ 104 w 367"/>
                <a:gd name="T111" fmla="*/ 28 h 459"/>
                <a:gd name="T112" fmla="*/ 87 w 367"/>
                <a:gd name="T113" fmla="*/ 38 h 459"/>
                <a:gd name="T114" fmla="*/ 76 w 367"/>
                <a:gd name="T115" fmla="*/ 51 h 459"/>
                <a:gd name="T116" fmla="*/ 69 w 367"/>
                <a:gd name="T117" fmla="*/ 62 h 459"/>
                <a:gd name="T118" fmla="*/ 67 w 367"/>
                <a:gd name="T119" fmla="*/ 73 h 459"/>
                <a:gd name="T120" fmla="*/ 67 w 367"/>
                <a:gd name="T121" fmla="*/ 98 h 459"/>
                <a:gd name="T122" fmla="*/ 302 w 367"/>
                <a:gd name="T123" fmla="*/ 98 h 459"/>
                <a:gd name="T124" fmla="*/ 302 w 367"/>
                <a:gd name="T125" fmla="*/ 69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0" name="Freeform 12"/>
            <p:cNvSpPr>
              <a:spLocks noChangeAspect="1" noEditPoints="1"/>
            </p:cNvSpPr>
            <p:nvPr/>
          </p:nvSpPr>
          <p:spPr bwMode="auto">
            <a:xfrm>
              <a:off x="3514" y="10020"/>
              <a:ext cx="356" cy="629"/>
            </a:xfrm>
            <a:custGeom>
              <a:avLst/>
              <a:gdLst>
                <a:gd name="T0" fmla="*/ 62 w 362"/>
                <a:gd name="T1" fmla="*/ 469 h 634"/>
                <a:gd name="T2" fmla="*/ 33 w 362"/>
                <a:gd name="T3" fmla="*/ 467 h 634"/>
                <a:gd name="T4" fmla="*/ 29 w 362"/>
                <a:gd name="T5" fmla="*/ 460 h 634"/>
                <a:gd name="T6" fmla="*/ 13 w 362"/>
                <a:gd name="T7" fmla="*/ 426 h 634"/>
                <a:gd name="T8" fmla="*/ 132 w 362"/>
                <a:gd name="T9" fmla="*/ 424 h 634"/>
                <a:gd name="T10" fmla="*/ 148 w 362"/>
                <a:gd name="T11" fmla="*/ 405 h 634"/>
                <a:gd name="T12" fmla="*/ 154 w 362"/>
                <a:gd name="T13" fmla="*/ 368 h 634"/>
                <a:gd name="T14" fmla="*/ 142 w 362"/>
                <a:gd name="T15" fmla="*/ 307 h 634"/>
                <a:gd name="T16" fmla="*/ 114 w 362"/>
                <a:gd name="T17" fmla="*/ 323 h 634"/>
                <a:gd name="T18" fmla="*/ 65 w 362"/>
                <a:gd name="T19" fmla="*/ 325 h 634"/>
                <a:gd name="T20" fmla="*/ 30 w 362"/>
                <a:gd name="T21" fmla="*/ 316 h 634"/>
                <a:gd name="T22" fmla="*/ 22 w 362"/>
                <a:gd name="T23" fmla="*/ 299 h 634"/>
                <a:gd name="T24" fmla="*/ 2 w 362"/>
                <a:gd name="T25" fmla="*/ 270 h 634"/>
                <a:gd name="T26" fmla="*/ 0 w 362"/>
                <a:gd name="T27" fmla="*/ 85 h 634"/>
                <a:gd name="T28" fmla="*/ 13 w 362"/>
                <a:gd name="T29" fmla="*/ 62 h 634"/>
                <a:gd name="T30" fmla="*/ 30 w 362"/>
                <a:gd name="T31" fmla="*/ 22 h 634"/>
                <a:gd name="T32" fmla="*/ 57 w 362"/>
                <a:gd name="T33" fmla="*/ 2 h 634"/>
                <a:gd name="T34" fmla="*/ 105 w 362"/>
                <a:gd name="T35" fmla="*/ 0 h 634"/>
                <a:gd name="T36" fmla="*/ 136 w 362"/>
                <a:gd name="T37" fmla="*/ 11 h 634"/>
                <a:gd name="T38" fmla="*/ 158 w 362"/>
                <a:gd name="T39" fmla="*/ 44 h 634"/>
                <a:gd name="T40" fmla="*/ 193 w 362"/>
                <a:gd name="T41" fmla="*/ 9 h 634"/>
                <a:gd name="T42" fmla="*/ 190 w 362"/>
                <a:gd name="T43" fmla="*/ 393 h 634"/>
                <a:gd name="T44" fmla="*/ 178 w 362"/>
                <a:gd name="T45" fmla="*/ 434 h 634"/>
                <a:gd name="T46" fmla="*/ 149 w 362"/>
                <a:gd name="T47" fmla="*/ 460 h 634"/>
                <a:gd name="T48" fmla="*/ 116 w 362"/>
                <a:gd name="T49" fmla="*/ 469 h 634"/>
                <a:gd name="T50" fmla="*/ 146 w 362"/>
                <a:gd name="T51" fmla="*/ 63 h 634"/>
                <a:gd name="T52" fmla="*/ 118 w 362"/>
                <a:gd name="T53" fmla="*/ 62 h 634"/>
                <a:gd name="T54" fmla="*/ 67 w 362"/>
                <a:gd name="T55" fmla="*/ 60 h 634"/>
                <a:gd name="T56" fmla="*/ 54 w 362"/>
                <a:gd name="T57" fmla="*/ 63 h 634"/>
                <a:gd name="T58" fmla="*/ 38 w 362"/>
                <a:gd name="T59" fmla="*/ 63 h 634"/>
                <a:gd name="T60" fmla="*/ 30 w 362"/>
                <a:gd name="T61" fmla="*/ 83 h 634"/>
                <a:gd name="T62" fmla="*/ 33 w 362"/>
                <a:gd name="T63" fmla="*/ 259 h 634"/>
                <a:gd name="T64" fmla="*/ 51 w 362"/>
                <a:gd name="T65" fmla="*/ 275 h 634"/>
                <a:gd name="T66" fmla="*/ 65 w 362"/>
                <a:gd name="T67" fmla="*/ 280 h 634"/>
                <a:gd name="T68" fmla="*/ 94 w 362"/>
                <a:gd name="T69" fmla="*/ 281 h 634"/>
                <a:gd name="T70" fmla="*/ 134 w 362"/>
                <a:gd name="T71" fmla="*/ 276 h 634"/>
                <a:gd name="T72" fmla="*/ 154 w 362"/>
                <a:gd name="T73" fmla="*/ 270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1" name="Freeform 13"/>
            <p:cNvSpPr>
              <a:spLocks noChangeAspect="1" noEditPoints="1"/>
            </p:cNvSpPr>
            <p:nvPr/>
          </p:nvSpPr>
          <p:spPr bwMode="auto">
            <a:xfrm>
              <a:off x="4017" y="9841"/>
              <a:ext cx="73" cy="619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1747 w 67"/>
                <a:gd name="T5" fmla="*/ 0 h 617"/>
                <a:gd name="T6" fmla="*/ 1747 w 67"/>
                <a:gd name="T7" fmla="*/ 84 h 617"/>
                <a:gd name="T8" fmla="*/ 0 w 67"/>
                <a:gd name="T9" fmla="*/ 84 h 617"/>
                <a:gd name="T10" fmla="*/ 0 w 67"/>
                <a:gd name="T11" fmla="*/ 693 h 617"/>
                <a:gd name="T12" fmla="*/ 0 w 67"/>
                <a:gd name="T13" fmla="*/ 216 h 617"/>
                <a:gd name="T14" fmla="*/ 1747 w 67"/>
                <a:gd name="T15" fmla="*/ 216 h 617"/>
                <a:gd name="T16" fmla="*/ 1747 w 67"/>
                <a:gd name="T17" fmla="*/ 693 h 617"/>
                <a:gd name="T18" fmla="*/ 0 w 67"/>
                <a:gd name="T19" fmla="*/ 693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2" name="Freeform 14"/>
            <p:cNvSpPr>
              <a:spLocks noChangeAspect="1" noEditPoints="1"/>
            </p:cNvSpPr>
            <p:nvPr/>
          </p:nvSpPr>
          <p:spPr bwMode="auto">
            <a:xfrm>
              <a:off x="4226" y="10020"/>
              <a:ext cx="377" cy="451"/>
            </a:xfrm>
            <a:custGeom>
              <a:avLst/>
              <a:gdLst>
                <a:gd name="T0" fmla="*/ 197 w 378"/>
                <a:gd name="T1" fmla="*/ 236 h 459"/>
                <a:gd name="T2" fmla="*/ 150 w 378"/>
                <a:gd name="T3" fmla="*/ 236 h 459"/>
                <a:gd name="T4" fmla="*/ 112 w 378"/>
                <a:gd name="T5" fmla="*/ 234 h 459"/>
                <a:gd name="T6" fmla="*/ 79 w 378"/>
                <a:gd name="T7" fmla="*/ 230 h 459"/>
                <a:gd name="T8" fmla="*/ 52 w 378"/>
                <a:gd name="T9" fmla="*/ 222 h 459"/>
                <a:gd name="T10" fmla="*/ 30 w 378"/>
                <a:gd name="T11" fmla="*/ 211 h 459"/>
                <a:gd name="T12" fmla="*/ 14 w 378"/>
                <a:gd name="T13" fmla="*/ 197 h 459"/>
                <a:gd name="T14" fmla="*/ 3 w 378"/>
                <a:gd name="T15" fmla="*/ 182 h 459"/>
                <a:gd name="T16" fmla="*/ 0 w 378"/>
                <a:gd name="T17" fmla="*/ 163 h 459"/>
                <a:gd name="T18" fmla="*/ 0 w 378"/>
                <a:gd name="T19" fmla="*/ 75 h 459"/>
                <a:gd name="T20" fmla="*/ 3 w 378"/>
                <a:gd name="T21" fmla="*/ 57 h 459"/>
                <a:gd name="T22" fmla="*/ 14 w 378"/>
                <a:gd name="T23" fmla="*/ 34 h 459"/>
                <a:gd name="T24" fmla="*/ 30 w 378"/>
                <a:gd name="T25" fmla="*/ 28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197 w 378"/>
                <a:gd name="T35" fmla="*/ 0 h 459"/>
                <a:gd name="T36" fmla="*/ 233 w 378"/>
                <a:gd name="T37" fmla="*/ 4 h 459"/>
                <a:gd name="T38" fmla="*/ 265 w 378"/>
                <a:gd name="T39" fmla="*/ 13 h 459"/>
                <a:gd name="T40" fmla="*/ 293 w 378"/>
                <a:gd name="T41" fmla="*/ 28 h 459"/>
                <a:gd name="T42" fmla="*/ 312 w 378"/>
                <a:gd name="T43" fmla="*/ 28 h 459"/>
                <a:gd name="T44" fmla="*/ 329 w 378"/>
                <a:gd name="T45" fmla="*/ 40 h 459"/>
                <a:gd name="T46" fmla="*/ 338 w 378"/>
                <a:gd name="T47" fmla="*/ 60 h 459"/>
                <a:gd name="T48" fmla="*/ 340 w 378"/>
                <a:gd name="T49" fmla="*/ 77 h 459"/>
                <a:gd name="T50" fmla="*/ 340 w 378"/>
                <a:gd name="T51" fmla="*/ 161 h 459"/>
                <a:gd name="T52" fmla="*/ 338 w 378"/>
                <a:gd name="T53" fmla="*/ 179 h 459"/>
                <a:gd name="T54" fmla="*/ 329 w 378"/>
                <a:gd name="T55" fmla="*/ 195 h 459"/>
                <a:gd name="T56" fmla="*/ 312 w 378"/>
                <a:gd name="T57" fmla="*/ 209 h 459"/>
                <a:gd name="T58" fmla="*/ 293 w 378"/>
                <a:gd name="T59" fmla="*/ 222 h 459"/>
                <a:gd name="T60" fmla="*/ 265 w 378"/>
                <a:gd name="T61" fmla="*/ 230 h 459"/>
                <a:gd name="T62" fmla="*/ 233 w 378"/>
                <a:gd name="T63" fmla="*/ 234 h 459"/>
                <a:gd name="T64" fmla="*/ 197 w 378"/>
                <a:gd name="T65" fmla="*/ 236 h 459"/>
                <a:gd name="T66" fmla="*/ 273 w 378"/>
                <a:gd name="T67" fmla="*/ 72 h 459"/>
                <a:gd name="T68" fmla="*/ 271 w 378"/>
                <a:gd name="T69" fmla="*/ 62 h 459"/>
                <a:gd name="T70" fmla="*/ 265 w 378"/>
                <a:gd name="T71" fmla="*/ 53 h 459"/>
                <a:gd name="T72" fmla="*/ 258 w 378"/>
                <a:gd name="T73" fmla="*/ 40 h 459"/>
                <a:gd name="T74" fmla="*/ 246 w 378"/>
                <a:gd name="T75" fmla="*/ 28 h 459"/>
                <a:gd name="T76" fmla="*/ 229 w 378"/>
                <a:gd name="T77" fmla="*/ 28 h 459"/>
                <a:gd name="T78" fmla="*/ 208 w 378"/>
                <a:gd name="T79" fmla="*/ 28 h 459"/>
                <a:gd name="T80" fmla="*/ 135 w 378"/>
                <a:gd name="T81" fmla="*/ 28 h 459"/>
                <a:gd name="T82" fmla="*/ 114 w 378"/>
                <a:gd name="T83" fmla="*/ 28 h 459"/>
                <a:gd name="T84" fmla="*/ 97 w 378"/>
                <a:gd name="T85" fmla="*/ 28 h 459"/>
                <a:gd name="T86" fmla="*/ 83 w 378"/>
                <a:gd name="T87" fmla="*/ 40 h 459"/>
                <a:gd name="T88" fmla="*/ 74 w 378"/>
                <a:gd name="T89" fmla="*/ 52 h 459"/>
                <a:gd name="T90" fmla="*/ 70 w 378"/>
                <a:gd name="T91" fmla="*/ 61 h 459"/>
                <a:gd name="T92" fmla="*/ 68 w 378"/>
                <a:gd name="T93" fmla="*/ 72 h 459"/>
                <a:gd name="T94" fmla="*/ 68 w 378"/>
                <a:gd name="T95" fmla="*/ 167 h 459"/>
                <a:gd name="T96" fmla="*/ 70 w 378"/>
                <a:gd name="T97" fmla="*/ 178 h 459"/>
                <a:gd name="T98" fmla="*/ 74 w 378"/>
                <a:gd name="T99" fmla="*/ 188 h 459"/>
                <a:gd name="T100" fmla="*/ 83 w 378"/>
                <a:gd name="T101" fmla="*/ 195 h 459"/>
                <a:gd name="T102" fmla="*/ 97 w 378"/>
                <a:gd name="T103" fmla="*/ 201 h 459"/>
                <a:gd name="T104" fmla="*/ 114 w 378"/>
                <a:gd name="T105" fmla="*/ 205 h 459"/>
                <a:gd name="T106" fmla="*/ 135 w 378"/>
                <a:gd name="T107" fmla="*/ 207 h 459"/>
                <a:gd name="T108" fmla="*/ 208 w 378"/>
                <a:gd name="T109" fmla="*/ 207 h 459"/>
                <a:gd name="T110" fmla="*/ 229 w 378"/>
                <a:gd name="T111" fmla="*/ 205 h 459"/>
                <a:gd name="T112" fmla="*/ 246 w 378"/>
                <a:gd name="T113" fmla="*/ 200 h 459"/>
                <a:gd name="T114" fmla="*/ 258 w 378"/>
                <a:gd name="T115" fmla="*/ 194 h 459"/>
                <a:gd name="T116" fmla="*/ 265 w 378"/>
                <a:gd name="T117" fmla="*/ 187 h 459"/>
                <a:gd name="T118" fmla="*/ 271 w 378"/>
                <a:gd name="T119" fmla="*/ 178 h 459"/>
                <a:gd name="T120" fmla="*/ 273 w 378"/>
                <a:gd name="T121" fmla="*/ 168 h 459"/>
                <a:gd name="T122" fmla="*/ 273 w 378"/>
                <a:gd name="T123" fmla="*/ 72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3" name="Freeform 15"/>
            <p:cNvSpPr>
              <a:spLocks noChangeAspect="1"/>
            </p:cNvSpPr>
            <p:nvPr/>
          </p:nvSpPr>
          <p:spPr bwMode="auto">
            <a:xfrm>
              <a:off x="4719" y="10020"/>
              <a:ext cx="367" cy="441"/>
            </a:xfrm>
            <a:custGeom>
              <a:avLst/>
              <a:gdLst>
                <a:gd name="T0" fmla="*/ 548 w 361"/>
                <a:gd name="T1" fmla="*/ 247 h 448"/>
                <a:gd name="T2" fmla="*/ 548 w 361"/>
                <a:gd name="T3" fmla="*/ 63 h 448"/>
                <a:gd name="T4" fmla="*/ 540 w 361"/>
                <a:gd name="T5" fmla="*/ 49 h 448"/>
                <a:gd name="T6" fmla="*/ 523 w 361"/>
                <a:gd name="T7" fmla="*/ 36 h 448"/>
                <a:gd name="T8" fmla="*/ 501 w 361"/>
                <a:gd name="T9" fmla="*/ 32 h 448"/>
                <a:gd name="T10" fmla="*/ 472 w 361"/>
                <a:gd name="T11" fmla="*/ 32 h 448"/>
                <a:gd name="T12" fmla="*/ 442 w 361"/>
                <a:gd name="T13" fmla="*/ 32 h 448"/>
                <a:gd name="T14" fmla="*/ 313 w 361"/>
                <a:gd name="T15" fmla="*/ 32 h 448"/>
                <a:gd name="T16" fmla="*/ 251 w 361"/>
                <a:gd name="T17" fmla="*/ 32 h 448"/>
                <a:gd name="T18" fmla="*/ 197 w 361"/>
                <a:gd name="T19" fmla="*/ 32 h 448"/>
                <a:gd name="T20" fmla="*/ 151 w 361"/>
                <a:gd name="T21" fmla="*/ 32 h 448"/>
                <a:gd name="T22" fmla="*/ 119 w 361"/>
                <a:gd name="T23" fmla="*/ 34 h 448"/>
                <a:gd name="T24" fmla="*/ 119 w 361"/>
                <a:gd name="T25" fmla="*/ 247 h 448"/>
                <a:gd name="T26" fmla="*/ 0 w 361"/>
                <a:gd name="T27" fmla="*/ 247 h 448"/>
                <a:gd name="T28" fmla="*/ 0 w 361"/>
                <a:gd name="T29" fmla="*/ 9 h 448"/>
                <a:gd name="T30" fmla="*/ 111 w 361"/>
                <a:gd name="T31" fmla="*/ 9 h 448"/>
                <a:gd name="T32" fmla="*/ 119 w 361"/>
                <a:gd name="T33" fmla="*/ 32 h 448"/>
                <a:gd name="T34" fmla="*/ 176 w 361"/>
                <a:gd name="T35" fmla="*/ 22 h 448"/>
                <a:gd name="T36" fmla="*/ 223 w 361"/>
                <a:gd name="T37" fmla="*/ 9 h 448"/>
                <a:gd name="T38" fmla="*/ 287 w 361"/>
                <a:gd name="T39" fmla="*/ 2 h 448"/>
                <a:gd name="T40" fmla="*/ 338 w 361"/>
                <a:gd name="T41" fmla="*/ 0 h 448"/>
                <a:gd name="T42" fmla="*/ 464 w 361"/>
                <a:gd name="T43" fmla="*/ 0 h 448"/>
                <a:gd name="T44" fmla="*/ 514 w 361"/>
                <a:gd name="T45" fmla="*/ 2 h 448"/>
                <a:gd name="T46" fmla="*/ 553 w 361"/>
                <a:gd name="T47" fmla="*/ 6 h 448"/>
                <a:gd name="T48" fmla="*/ 595 w 361"/>
                <a:gd name="T49" fmla="*/ 15 h 448"/>
                <a:gd name="T50" fmla="*/ 626 w 361"/>
                <a:gd name="T51" fmla="*/ 29 h 448"/>
                <a:gd name="T52" fmla="*/ 651 w 361"/>
                <a:gd name="T53" fmla="*/ 32 h 448"/>
                <a:gd name="T54" fmla="*/ 669 w 361"/>
                <a:gd name="T55" fmla="*/ 33 h 448"/>
                <a:gd name="T56" fmla="*/ 673 w 361"/>
                <a:gd name="T57" fmla="*/ 59 h 448"/>
                <a:gd name="T58" fmla="*/ 673 w 361"/>
                <a:gd name="T59" fmla="*/ 247 h 448"/>
                <a:gd name="T60" fmla="*/ 548 w 361"/>
                <a:gd name="T61" fmla="*/ 247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4" name="Freeform 16"/>
            <p:cNvSpPr>
              <a:spLocks noChangeAspect="1"/>
            </p:cNvSpPr>
            <p:nvPr/>
          </p:nvSpPr>
          <p:spPr bwMode="auto">
            <a:xfrm>
              <a:off x="5232" y="10020"/>
              <a:ext cx="607" cy="441"/>
            </a:xfrm>
            <a:custGeom>
              <a:avLst/>
              <a:gdLst>
                <a:gd name="T0" fmla="*/ 503 w 608"/>
                <a:gd name="T1" fmla="*/ 247 h 448"/>
                <a:gd name="T2" fmla="*/ 503 w 608"/>
                <a:gd name="T3" fmla="*/ 63 h 448"/>
                <a:gd name="T4" fmla="*/ 499 w 608"/>
                <a:gd name="T5" fmla="*/ 49 h 448"/>
                <a:gd name="T6" fmla="*/ 490 w 608"/>
                <a:gd name="T7" fmla="*/ 36 h 448"/>
                <a:gd name="T8" fmla="*/ 478 w 608"/>
                <a:gd name="T9" fmla="*/ 32 h 448"/>
                <a:gd name="T10" fmla="*/ 463 w 608"/>
                <a:gd name="T11" fmla="*/ 32 h 448"/>
                <a:gd name="T12" fmla="*/ 447 w 608"/>
                <a:gd name="T13" fmla="*/ 32 h 448"/>
                <a:gd name="T14" fmla="*/ 402 w 608"/>
                <a:gd name="T15" fmla="*/ 32 h 448"/>
                <a:gd name="T16" fmla="*/ 369 w 608"/>
                <a:gd name="T17" fmla="*/ 32 h 448"/>
                <a:gd name="T18" fmla="*/ 340 w 608"/>
                <a:gd name="T19" fmla="*/ 32 h 448"/>
                <a:gd name="T20" fmla="*/ 317 w 608"/>
                <a:gd name="T21" fmla="*/ 32 h 448"/>
                <a:gd name="T22" fmla="*/ 304 w 608"/>
                <a:gd name="T23" fmla="*/ 34 h 448"/>
                <a:gd name="T24" fmla="*/ 304 w 608"/>
                <a:gd name="T25" fmla="*/ 247 h 448"/>
                <a:gd name="T26" fmla="*/ 270 w 608"/>
                <a:gd name="T27" fmla="*/ 247 h 448"/>
                <a:gd name="T28" fmla="*/ 270 w 608"/>
                <a:gd name="T29" fmla="*/ 63 h 448"/>
                <a:gd name="T30" fmla="*/ 268 w 608"/>
                <a:gd name="T31" fmla="*/ 49 h 448"/>
                <a:gd name="T32" fmla="*/ 259 w 608"/>
                <a:gd name="T33" fmla="*/ 36 h 448"/>
                <a:gd name="T34" fmla="*/ 246 w 608"/>
                <a:gd name="T35" fmla="*/ 32 h 448"/>
                <a:gd name="T36" fmla="*/ 230 w 608"/>
                <a:gd name="T37" fmla="*/ 32 h 448"/>
                <a:gd name="T38" fmla="*/ 214 w 608"/>
                <a:gd name="T39" fmla="*/ 32 h 448"/>
                <a:gd name="T40" fmla="*/ 165 w 608"/>
                <a:gd name="T41" fmla="*/ 32 h 448"/>
                <a:gd name="T42" fmla="*/ 127 w 608"/>
                <a:gd name="T43" fmla="*/ 32 h 448"/>
                <a:gd name="T44" fmla="*/ 94 w 608"/>
                <a:gd name="T45" fmla="*/ 32 h 448"/>
                <a:gd name="T46" fmla="*/ 67 w 608"/>
                <a:gd name="T47" fmla="*/ 34 h 448"/>
                <a:gd name="T48" fmla="*/ 67 w 608"/>
                <a:gd name="T49" fmla="*/ 247 h 448"/>
                <a:gd name="T50" fmla="*/ 0 w 608"/>
                <a:gd name="T51" fmla="*/ 247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32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04 w 608"/>
                <a:gd name="T75" fmla="*/ 31 h 448"/>
                <a:gd name="T76" fmla="*/ 304 w 608"/>
                <a:gd name="T77" fmla="*/ 32 h 448"/>
                <a:gd name="T78" fmla="*/ 308 w 608"/>
                <a:gd name="T79" fmla="*/ 32 h 448"/>
                <a:gd name="T80" fmla="*/ 331 w 608"/>
                <a:gd name="T81" fmla="*/ 18 h 448"/>
                <a:gd name="T82" fmla="*/ 358 w 608"/>
                <a:gd name="T83" fmla="*/ 7 h 448"/>
                <a:gd name="T84" fmla="*/ 387 w 608"/>
                <a:gd name="T85" fmla="*/ 2 h 448"/>
                <a:gd name="T86" fmla="*/ 418 w 608"/>
                <a:gd name="T87" fmla="*/ 0 h 448"/>
                <a:gd name="T88" fmla="*/ 460 w 608"/>
                <a:gd name="T89" fmla="*/ 0 h 448"/>
                <a:gd name="T90" fmla="*/ 483 w 608"/>
                <a:gd name="T91" fmla="*/ 2 h 448"/>
                <a:gd name="T92" fmla="*/ 507 w 608"/>
                <a:gd name="T93" fmla="*/ 6 h 448"/>
                <a:gd name="T94" fmla="*/ 526 w 608"/>
                <a:gd name="T95" fmla="*/ 15 h 448"/>
                <a:gd name="T96" fmla="*/ 545 w 608"/>
                <a:gd name="T97" fmla="*/ 29 h 448"/>
                <a:gd name="T98" fmla="*/ 559 w 608"/>
                <a:gd name="T99" fmla="*/ 32 h 448"/>
                <a:gd name="T100" fmla="*/ 566 w 608"/>
                <a:gd name="T101" fmla="*/ 33 h 448"/>
                <a:gd name="T102" fmla="*/ 570 w 608"/>
                <a:gd name="T103" fmla="*/ 59 h 448"/>
                <a:gd name="T104" fmla="*/ 570 w 608"/>
                <a:gd name="T105" fmla="*/ 247 h 448"/>
                <a:gd name="T106" fmla="*/ 503 w 608"/>
                <a:gd name="T107" fmla="*/ 247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5" name="Freeform 17"/>
            <p:cNvSpPr>
              <a:spLocks noChangeAspect="1" noEditPoints="1"/>
            </p:cNvSpPr>
            <p:nvPr/>
          </p:nvSpPr>
          <p:spPr bwMode="auto">
            <a:xfrm>
              <a:off x="5986" y="9841"/>
              <a:ext cx="63" cy="619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8 w 67"/>
                <a:gd name="T5" fmla="*/ 0 h 617"/>
                <a:gd name="T6" fmla="*/ 8 w 67"/>
                <a:gd name="T7" fmla="*/ 84 h 617"/>
                <a:gd name="T8" fmla="*/ 0 w 67"/>
                <a:gd name="T9" fmla="*/ 84 h 617"/>
                <a:gd name="T10" fmla="*/ 0 w 67"/>
                <a:gd name="T11" fmla="*/ 693 h 617"/>
                <a:gd name="T12" fmla="*/ 0 w 67"/>
                <a:gd name="T13" fmla="*/ 216 h 617"/>
                <a:gd name="T14" fmla="*/ 8 w 67"/>
                <a:gd name="T15" fmla="*/ 216 h 617"/>
                <a:gd name="T16" fmla="*/ 8 w 67"/>
                <a:gd name="T17" fmla="*/ 693 h 617"/>
                <a:gd name="T18" fmla="*/ 0 w 67"/>
                <a:gd name="T19" fmla="*/ 693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6" name="Freeform 18"/>
            <p:cNvSpPr>
              <a:spLocks noChangeAspect="1" noEditPoints="1"/>
            </p:cNvSpPr>
            <p:nvPr/>
          </p:nvSpPr>
          <p:spPr bwMode="auto">
            <a:xfrm>
              <a:off x="6185" y="9841"/>
              <a:ext cx="356" cy="629"/>
            </a:xfrm>
            <a:custGeom>
              <a:avLst/>
              <a:gdLst>
                <a:gd name="T0" fmla="*/ 223 w 359"/>
                <a:gd name="T1" fmla="*/ 655 h 628"/>
                <a:gd name="T2" fmla="*/ 218 w 359"/>
                <a:gd name="T3" fmla="*/ 622 h 628"/>
                <a:gd name="T4" fmla="*/ 191 w 359"/>
                <a:gd name="T5" fmla="*/ 644 h 628"/>
                <a:gd name="T6" fmla="*/ 170 w 359"/>
                <a:gd name="T7" fmla="*/ 657 h 628"/>
                <a:gd name="T8" fmla="*/ 155 w 359"/>
                <a:gd name="T9" fmla="*/ 664 h 628"/>
                <a:gd name="T10" fmla="*/ 137 w 359"/>
                <a:gd name="T11" fmla="*/ 666 h 628"/>
                <a:gd name="T12" fmla="*/ 66 w 359"/>
                <a:gd name="T13" fmla="*/ 666 h 628"/>
                <a:gd name="T14" fmla="*/ 59 w 359"/>
                <a:gd name="T15" fmla="*/ 664 h 628"/>
                <a:gd name="T16" fmla="*/ 59 w 359"/>
                <a:gd name="T17" fmla="*/ 658 h 628"/>
                <a:gd name="T18" fmla="*/ 43 w 359"/>
                <a:gd name="T19" fmla="*/ 651 h 628"/>
                <a:gd name="T20" fmla="*/ 25 w 359"/>
                <a:gd name="T21" fmla="*/ 637 h 628"/>
                <a:gd name="T22" fmla="*/ 12 w 359"/>
                <a:gd name="T23" fmla="*/ 619 h 628"/>
                <a:gd name="T24" fmla="*/ 1 w 359"/>
                <a:gd name="T25" fmla="*/ 595 h 628"/>
                <a:gd name="T26" fmla="*/ 0 w 359"/>
                <a:gd name="T27" fmla="*/ 565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59 w 359"/>
                <a:gd name="T39" fmla="*/ 180 h 628"/>
                <a:gd name="T40" fmla="*/ 59 w 359"/>
                <a:gd name="T41" fmla="*/ 171 h 628"/>
                <a:gd name="T42" fmla="*/ 86 w 359"/>
                <a:gd name="T43" fmla="*/ 169 h 628"/>
                <a:gd name="T44" fmla="*/ 145 w 359"/>
                <a:gd name="T45" fmla="*/ 169 h 628"/>
                <a:gd name="T46" fmla="*/ 160 w 359"/>
                <a:gd name="T47" fmla="*/ 171 h 628"/>
                <a:gd name="T48" fmla="*/ 175 w 359"/>
                <a:gd name="T49" fmla="*/ 180 h 628"/>
                <a:gd name="T50" fmla="*/ 197 w 359"/>
                <a:gd name="T51" fmla="*/ 191 h 628"/>
                <a:gd name="T52" fmla="*/ 216 w 359"/>
                <a:gd name="T53" fmla="*/ 207 h 628"/>
                <a:gd name="T54" fmla="*/ 216 w 359"/>
                <a:gd name="T55" fmla="*/ 0 h 628"/>
                <a:gd name="T56" fmla="*/ 263 w 359"/>
                <a:gd name="T57" fmla="*/ 0 h 628"/>
                <a:gd name="T58" fmla="*/ 263 w 359"/>
                <a:gd name="T59" fmla="*/ 655 h 628"/>
                <a:gd name="T60" fmla="*/ 223 w 359"/>
                <a:gd name="T61" fmla="*/ 655 h 628"/>
                <a:gd name="T62" fmla="*/ 216 w 359"/>
                <a:gd name="T63" fmla="*/ 256 h 628"/>
                <a:gd name="T64" fmla="*/ 198 w 359"/>
                <a:gd name="T65" fmla="*/ 247 h 628"/>
                <a:gd name="T66" fmla="*/ 176 w 359"/>
                <a:gd name="T67" fmla="*/ 238 h 628"/>
                <a:gd name="T68" fmla="*/ 160 w 359"/>
                <a:gd name="T69" fmla="*/ 231 h 628"/>
                <a:gd name="T70" fmla="*/ 141 w 359"/>
                <a:gd name="T71" fmla="*/ 229 h 628"/>
                <a:gd name="T72" fmla="*/ 79 w 359"/>
                <a:gd name="T73" fmla="*/ 229 h 628"/>
                <a:gd name="T74" fmla="*/ 68 w 359"/>
                <a:gd name="T75" fmla="*/ 229 h 628"/>
                <a:gd name="T76" fmla="*/ 59 w 359"/>
                <a:gd name="T77" fmla="*/ 232 h 628"/>
                <a:gd name="T78" fmla="*/ 59 w 359"/>
                <a:gd name="T79" fmla="*/ 240 h 628"/>
                <a:gd name="T80" fmla="*/ 59 w 359"/>
                <a:gd name="T81" fmla="*/ 252 h 628"/>
                <a:gd name="T82" fmla="*/ 59 w 359"/>
                <a:gd name="T83" fmla="*/ 268 h 628"/>
                <a:gd name="T84" fmla="*/ 59 w 359"/>
                <a:gd name="T85" fmla="*/ 290 h 628"/>
                <a:gd name="T86" fmla="*/ 59 w 359"/>
                <a:gd name="T87" fmla="*/ 550 h 628"/>
                <a:gd name="T88" fmla="*/ 59 w 359"/>
                <a:gd name="T89" fmla="*/ 572 h 628"/>
                <a:gd name="T90" fmla="*/ 59 w 359"/>
                <a:gd name="T91" fmla="*/ 588 h 628"/>
                <a:gd name="T92" fmla="*/ 59 w 359"/>
                <a:gd name="T93" fmla="*/ 597 h 628"/>
                <a:gd name="T94" fmla="*/ 63 w 359"/>
                <a:gd name="T95" fmla="*/ 602 h 628"/>
                <a:gd name="T96" fmla="*/ 75 w 359"/>
                <a:gd name="T97" fmla="*/ 604 h 628"/>
                <a:gd name="T98" fmla="*/ 90 w 359"/>
                <a:gd name="T99" fmla="*/ 604 h 628"/>
                <a:gd name="T100" fmla="*/ 141 w 359"/>
                <a:gd name="T101" fmla="*/ 604 h 628"/>
                <a:gd name="T102" fmla="*/ 160 w 359"/>
                <a:gd name="T103" fmla="*/ 602 h 628"/>
                <a:gd name="T104" fmla="*/ 176 w 359"/>
                <a:gd name="T105" fmla="*/ 599 h 628"/>
                <a:gd name="T106" fmla="*/ 198 w 359"/>
                <a:gd name="T107" fmla="*/ 593 h 628"/>
                <a:gd name="T108" fmla="*/ 216 w 359"/>
                <a:gd name="T109" fmla="*/ 590 h 628"/>
                <a:gd name="T110" fmla="*/ 216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7" name="Freeform 19"/>
            <p:cNvSpPr>
              <a:spLocks noChangeAspect="1"/>
            </p:cNvSpPr>
            <p:nvPr/>
          </p:nvSpPr>
          <p:spPr bwMode="auto">
            <a:xfrm>
              <a:off x="6635" y="9904"/>
              <a:ext cx="293" cy="567"/>
            </a:xfrm>
            <a:custGeom>
              <a:avLst/>
              <a:gdLst>
                <a:gd name="T0" fmla="*/ 135 w 296"/>
                <a:gd name="T1" fmla="*/ 493 h 569"/>
                <a:gd name="T2" fmla="*/ 120 w 296"/>
                <a:gd name="T3" fmla="*/ 491 h 569"/>
                <a:gd name="T4" fmla="*/ 103 w 296"/>
                <a:gd name="T5" fmla="*/ 487 h 569"/>
                <a:gd name="T6" fmla="*/ 81 w 296"/>
                <a:gd name="T7" fmla="*/ 478 h 569"/>
                <a:gd name="T8" fmla="*/ 63 w 296"/>
                <a:gd name="T9" fmla="*/ 467 h 569"/>
                <a:gd name="T10" fmla="*/ 51 w 296"/>
                <a:gd name="T11" fmla="*/ 449 h 569"/>
                <a:gd name="T12" fmla="*/ 49 w 296"/>
                <a:gd name="T13" fmla="*/ 428 h 569"/>
                <a:gd name="T14" fmla="*/ 49 w 296"/>
                <a:gd name="T15" fmla="*/ 412 h 569"/>
                <a:gd name="T16" fmla="*/ 49 w 296"/>
                <a:gd name="T17" fmla="*/ 144 h 569"/>
                <a:gd name="T18" fmla="*/ 0 w 296"/>
                <a:gd name="T19" fmla="*/ 144 h 569"/>
                <a:gd name="T20" fmla="*/ 0 w 296"/>
                <a:gd name="T21" fmla="*/ 132 h 569"/>
                <a:gd name="T22" fmla="*/ 49 w 296"/>
                <a:gd name="T23" fmla="*/ 132 h 569"/>
                <a:gd name="T24" fmla="*/ 49 w 296"/>
                <a:gd name="T25" fmla="*/ 9 h 569"/>
                <a:gd name="T26" fmla="*/ 107 w 296"/>
                <a:gd name="T27" fmla="*/ 0 h 569"/>
                <a:gd name="T28" fmla="*/ 107 w 296"/>
                <a:gd name="T29" fmla="*/ 132 h 569"/>
                <a:gd name="T30" fmla="*/ 203 w 296"/>
                <a:gd name="T31" fmla="*/ 132 h 569"/>
                <a:gd name="T32" fmla="*/ 203 w 296"/>
                <a:gd name="T33" fmla="*/ 144 h 569"/>
                <a:gd name="T34" fmla="*/ 107 w 296"/>
                <a:gd name="T35" fmla="*/ 144 h 569"/>
                <a:gd name="T36" fmla="*/ 107 w 296"/>
                <a:gd name="T37" fmla="*/ 407 h 569"/>
                <a:gd name="T38" fmla="*/ 107 w 296"/>
                <a:gd name="T39" fmla="*/ 412 h 569"/>
                <a:gd name="T40" fmla="*/ 108 w 296"/>
                <a:gd name="T41" fmla="*/ 418 h 569"/>
                <a:gd name="T42" fmla="*/ 111 w 296"/>
                <a:gd name="T43" fmla="*/ 423 h 569"/>
                <a:gd name="T44" fmla="*/ 114 w 296"/>
                <a:gd name="T45" fmla="*/ 429 h 569"/>
                <a:gd name="T46" fmla="*/ 121 w 296"/>
                <a:gd name="T47" fmla="*/ 435 h 569"/>
                <a:gd name="T48" fmla="*/ 129 w 296"/>
                <a:gd name="T49" fmla="*/ 437 h 569"/>
                <a:gd name="T50" fmla="*/ 203 w 296"/>
                <a:gd name="T51" fmla="*/ 437 h 569"/>
                <a:gd name="T52" fmla="*/ 203 w 296"/>
                <a:gd name="T53" fmla="*/ 475 h 569"/>
                <a:gd name="T54" fmla="*/ 190 w 296"/>
                <a:gd name="T55" fmla="*/ 482 h 569"/>
                <a:gd name="T56" fmla="*/ 173 w 296"/>
                <a:gd name="T57" fmla="*/ 487 h 569"/>
                <a:gd name="T58" fmla="*/ 148 w 296"/>
                <a:gd name="T59" fmla="*/ 491 h 569"/>
                <a:gd name="T60" fmla="*/ 135 w 296"/>
                <a:gd name="T61" fmla="*/ 493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8" name="Freeform 20"/>
            <p:cNvSpPr>
              <a:spLocks noChangeAspect="1" noEditPoints="1"/>
            </p:cNvSpPr>
            <p:nvPr/>
          </p:nvSpPr>
          <p:spPr bwMode="auto">
            <a:xfrm>
              <a:off x="6928" y="9841"/>
              <a:ext cx="199" cy="808"/>
            </a:xfrm>
            <a:custGeom>
              <a:avLst/>
              <a:gdLst>
                <a:gd name="T0" fmla="*/ 33 w 202"/>
                <a:gd name="T1" fmla="*/ 1014 h 803"/>
                <a:gd name="T2" fmla="*/ 33 w 202"/>
                <a:gd name="T3" fmla="*/ 1014 h 803"/>
                <a:gd name="T4" fmla="*/ 33 w 202"/>
                <a:gd name="T5" fmla="*/ 1012 h 803"/>
                <a:gd name="T6" fmla="*/ 20 w 202"/>
                <a:gd name="T7" fmla="*/ 1010 h 803"/>
                <a:gd name="T8" fmla="*/ 0 w 202"/>
                <a:gd name="T9" fmla="*/ 1004 h 803"/>
                <a:gd name="T10" fmla="*/ 0 w 202"/>
                <a:gd name="T11" fmla="*/ 947 h 803"/>
                <a:gd name="T12" fmla="*/ 33 w 202"/>
                <a:gd name="T13" fmla="*/ 947 h 803"/>
                <a:gd name="T14" fmla="*/ 40 w 202"/>
                <a:gd name="T15" fmla="*/ 947 h 803"/>
                <a:gd name="T16" fmla="*/ 58 w 202"/>
                <a:gd name="T17" fmla="*/ 942 h 803"/>
                <a:gd name="T18" fmla="*/ 67 w 202"/>
                <a:gd name="T19" fmla="*/ 934 h 803"/>
                <a:gd name="T20" fmla="*/ 73 w 202"/>
                <a:gd name="T21" fmla="*/ 923 h 803"/>
                <a:gd name="T22" fmla="*/ 77 w 202"/>
                <a:gd name="T23" fmla="*/ 900 h 803"/>
                <a:gd name="T24" fmla="*/ 79 w 202"/>
                <a:gd name="T25" fmla="*/ 870 h 803"/>
                <a:gd name="T26" fmla="*/ 80 w 202"/>
                <a:gd name="T27" fmla="*/ 834 h 803"/>
                <a:gd name="T28" fmla="*/ 80 w 202"/>
                <a:gd name="T29" fmla="*/ 216 h 803"/>
                <a:gd name="T30" fmla="*/ 114 w 202"/>
                <a:gd name="T31" fmla="*/ 216 h 803"/>
                <a:gd name="T32" fmla="*/ 114 w 202"/>
                <a:gd name="T33" fmla="*/ 839 h 803"/>
                <a:gd name="T34" fmla="*/ 114 w 202"/>
                <a:gd name="T35" fmla="*/ 884 h 803"/>
                <a:gd name="T36" fmla="*/ 108 w 202"/>
                <a:gd name="T37" fmla="*/ 927 h 803"/>
                <a:gd name="T38" fmla="*/ 100 w 202"/>
                <a:gd name="T39" fmla="*/ 956 h 803"/>
                <a:gd name="T40" fmla="*/ 95 w 202"/>
                <a:gd name="T41" fmla="*/ 977 h 803"/>
                <a:gd name="T42" fmla="*/ 85 w 202"/>
                <a:gd name="T43" fmla="*/ 994 h 803"/>
                <a:gd name="T44" fmla="*/ 74 w 202"/>
                <a:gd name="T45" fmla="*/ 1005 h 803"/>
                <a:gd name="T46" fmla="*/ 58 w 202"/>
                <a:gd name="T47" fmla="*/ 1012 h 803"/>
                <a:gd name="T48" fmla="*/ 33 w 202"/>
                <a:gd name="T49" fmla="*/ 1014 h 803"/>
                <a:gd name="T50" fmla="*/ 80 w 202"/>
                <a:gd name="T51" fmla="*/ 122 h 803"/>
                <a:gd name="T52" fmla="*/ 80 w 202"/>
                <a:gd name="T53" fmla="*/ 0 h 803"/>
                <a:gd name="T54" fmla="*/ 114 w 202"/>
                <a:gd name="T55" fmla="*/ 0 h 803"/>
                <a:gd name="T56" fmla="*/ 114 w 202"/>
                <a:gd name="T57" fmla="*/ 122 h 803"/>
                <a:gd name="T58" fmla="*/ 80 w 202"/>
                <a:gd name="T59" fmla="*/ 122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69" name="Freeform 21"/>
            <p:cNvSpPr>
              <a:spLocks noChangeAspect="1"/>
            </p:cNvSpPr>
            <p:nvPr/>
          </p:nvSpPr>
          <p:spPr bwMode="auto">
            <a:xfrm>
              <a:off x="7221" y="10020"/>
              <a:ext cx="398" cy="619"/>
            </a:xfrm>
            <a:custGeom>
              <a:avLst/>
              <a:gdLst>
                <a:gd name="T0" fmla="*/ 244 w 394"/>
                <a:gd name="T1" fmla="*/ 693 h 617"/>
                <a:gd name="T2" fmla="*/ 141 w 394"/>
                <a:gd name="T3" fmla="*/ 693 h 617"/>
                <a:gd name="T4" fmla="*/ 251 w 394"/>
                <a:gd name="T5" fmla="*/ 477 h 617"/>
                <a:gd name="T6" fmla="*/ 0 w 394"/>
                <a:gd name="T7" fmla="*/ 0 h 617"/>
                <a:gd name="T8" fmla="*/ 110 w 394"/>
                <a:gd name="T9" fmla="*/ 0 h 617"/>
                <a:gd name="T10" fmla="*/ 299 w 394"/>
                <a:gd name="T11" fmla="*/ 383 h 617"/>
                <a:gd name="T12" fmla="*/ 302 w 394"/>
                <a:gd name="T13" fmla="*/ 383 h 617"/>
                <a:gd name="T14" fmla="*/ 482 w 394"/>
                <a:gd name="T15" fmla="*/ 0 h 617"/>
                <a:gd name="T16" fmla="*/ 576 w 394"/>
                <a:gd name="T17" fmla="*/ 0 h 617"/>
                <a:gd name="T18" fmla="*/ 244 w 394"/>
                <a:gd name="T19" fmla="*/ 693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70" name="Rectangle 22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071" name="Rectangle 23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z="2400" smtClean="0">
                <a:solidFill>
                  <a:srgbClr val="3F3018"/>
                </a:solidFill>
              </a:endParaRPr>
            </a:p>
          </p:txBody>
        </p:sp>
        <p:sp>
          <p:nvSpPr>
            <p:cNvPr id="2072" name="Freeform 24"/>
            <p:cNvSpPr>
              <a:spLocks noChangeAspect="1" noEditPoints="1"/>
            </p:cNvSpPr>
            <p:nvPr/>
          </p:nvSpPr>
          <p:spPr bwMode="auto">
            <a:xfrm>
              <a:off x="8112" y="10020"/>
              <a:ext cx="367" cy="451"/>
            </a:xfrm>
            <a:custGeom>
              <a:avLst/>
              <a:gdLst>
                <a:gd name="T0" fmla="*/ 342 w 366"/>
                <a:gd name="T1" fmla="*/ 226 h 459"/>
                <a:gd name="T2" fmla="*/ 340 w 366"/>
                <a:gd name="T3" fmla="*/ 217 h 459"/>
                <a:gd name="T4" fmla="*/ 337 w 366"/>
                <a:gd name="T5" fmla="*/ 208 h 459"/>
                <a:gd name="T6" fmla="*/ 311 w 366"/>
                <a:gd name="T7" fmla="*/ 225 h 459"/>
                <a:gd name="T8" fmla="*/ 268 w 366"/>
                <a:gd name="T9" fmla="*/ 234 h 459"/>
                <a:gd name="T10" fmla="*/ 114 w 366"/>
                <a:gd name="T11" fmla="*/ 236 h 459"/>
                <a:gd name="T12" fmla="*/ 55 w 366"/>
                <a:gd name="T13" fmla="*/ 230 h 459"/>
                <a:gd name="T14" fmla="*/ 15 w 366"/>
                <a:gd name="T15" fmla="*/ 211 h 459"/>
                <a:gd name="T16" fmla="*/ 0 w 366"/>
                <a:gd name="T17" fmla="*/ 185 h 459"/>
                <a:gd name="T18" fmla="*/ 4 w 366"/>
                <a:gd name="T19" fmla="*/ 141 h 459"/>
                <a:gd name="T20" fmla="*/ 26 w 366"/>
                <a:gd name="T21" fmla="*/ 119 h 459"/>
                <a:gd name="T22" fmla="*/ 67 w 366"/>
                <a:gd name="T23" fmla="*/ 104 h 459"/>
                <a:gd name="T24" fmla="*/ 125 w 366"/>
                <a:gd name="T25" fmla="*/ 98 h 459"/>
                <a:gd name="T26" fmla="*/ 328 w 366"/>
                <a:gd name="T27" fmla="*/ 63 h 459"/>
                <a:gd name="T28" fmla="*/ 319 w 366"/>
                <a:gd name="T29" fmla="*/ 43 h 459"/>
                <a:gd name="T30" fmla="*/ 295 w 366"/>
                <a:gd name="T31" fmla="*/ 28 h 459"/>
                <a:gd name="T32" fmla="*/ 257 w 366"/>
                <a:gd name="T33" fmla="*/ 28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92 w 366"/>
                <a:gd name="T41" fmla="*/ 2 h 459"/>
                <a:gd name="T42" fmla="*/ 337 w 366"/>
                <a:gd name="T43" fmla="*/ 13 h 459"/>
                <a:gd name="T44" fmla="*/ 373 w 366"/>
                <a:gd name="T45" fmla="*/ 28 h 459"/>
                <a:gd name="T46" fmla="*/ 391 w 366"/>
                <a:gd name="T47" fmla="*/ 43 h 459"/>
                <a:gd name="T48" fmla="*/ 395 w 366"/>
                <a:gd name="T49" fmla="*/ 156 h 459"/>
                <a:gd name="T50" fmla="*/ 396 w 366"/>
                <a:gd name="T51" fmla="*/ 197 h 459"/>
                <a:gd name="T52" fmla="*/ 404 w 366"/>
                <a:gd name="T53" fmla="*/ 230 h 459"/>
                <a:gd name="T54" fmla="*/ 328 w 366"/>
                <a:gd name="T55" fmla="*/ 125 h 459"/>
                <a:gd name="T56" fmla="*/ 109 w 366"/>
                <a:gd name="T57" fmla="*/ 125 h 459"/>
                <a:gd name="T58" fmla="*/ 78 w 366"/>
                <a:gd name="T59" fmla="*/ 133 h 459"/>
                <a:gd name="T60" fmla="*/ 67 w 366"/>
                <a:gd name="T61" fmla="*/ 153 h 459"/>
                <a:gd name="T62" fmla="*/ 71 w 366"/>
                <a:gd name="T63" fmla="*/ 190 h 459"/>
                <a:gd name="T64" fmla="*/ 93 w 366"/>
                <a:gd name="T65" fmla="*/ 202 h 459"/>
                <a:gd name="T66" fmla="*/ 127 w 366"/>
                <a:gd name="T67" fmla="*/ 206 h 459"/>
                <a:gd name="T68" fmla="*/ 274 w 366"/>
                <a:gd name="T69" fmla="*/ 205 h 459"/>
                <a:gd name="T70" fmla="*/ 304 w 366"/>
                <a:gd name="T71" fmla="*/ 198 h 459"/>
                <a:gd name="T72" fmla="*/ 324 w 366"/>
                <a:gd name="T73" fmla="*/ 183 h 459"/>
                <a:gd name="T74" fmla="*/ 328 w 366"/>
                <a:gd name="T75" fmla="*/ 125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73" name="Freeform 25"/>
            <p:cNvSpPr>
              <a:spLocks noChangeAspect="1"/>
            </p:cNvSpPr>
            <p:nvPr/>
          </p:nvSpPr>
          <p:spPr bwMode="auto">
            <a:xfrm>
              <a:off x="8614" y="10020"/>
              <a:ext cx="367" cy="441"/>
            </a:xfrm>
            <a:custGeom>
              <a:avLst/>
              <a:gdLst>
                <a:gd name="T0" fmla="*/ 610 w 360"/>
                <a:gd name="T1" fmla="*/ 247 h 448"/>
                <a:gd name="T2" fmla="*/ 610 w 360"/>
                <a:gd name="T3" fmla="*/ 63 h 448"/>
                <a:gd name="T4" fmla="*/ 601 w 360"/>
                <a:gd name="T5" fmla="*/ 49 h 448"/>
                <a:gd name="T6" fmla="*/ 582 w 360"/>
                <a:gd name="T7" fmla="*/ 36 h 448"/>
                <a:gd name="T8" fmla="*/ 554 w 360"/>
                <a:gd name="T9" fmla="*/ 32 h 448"/>
                <a:gd name="T10" fmla="*/ 526 w 360"/>
                <a:gd name="T11" fmla="*/ 32 h 448"/>
                <a:gd name="T12" fmla="*/ 493 w 360"/>
                <a:gd name="T13" fmla="*/ 32 h 448"/>
                <a:gd name="T14" fmla="*/ 349 w 360"/>
                <a:gd name="T15" fmla="*/ 32 h 448"/>
                <a:gd name="T16" fmla="*/ 283 w 360"/>
                <a:gd name="T17" fmla="*/ 32 h 448"/>
                <a:gd name="T18" fmla="*/ 220 w 360"/>
                <a:gd name="T19" fmla="*/ 32 h 448"/>
                <a:gd name="T20" fmla="*/ 174 w 360"/>
                <a:gd name="T21" fmla="*/ 32 h 448"/>
                <a:gd name="T22" fmla="*/ 133 w 360"/>
                <a:gd name="T23" fmla="*/ 34 h 448"/>
                <a:gd name="T24" fmla="*/ 133 w 360"/>
                <a:gd name="T25" fmla="*/ 247 h 448"/>
                <a:gd name="T26" fmla="*/ 0 w 360"/>
                <a:gd name="T27" fmla="*/ 247 h 448"/>
                <a:gd name="T28" fmla="*/ 0 w 360"/>
                <a:gd name="T29" fmla="*/ 9 h 448"/>
                <a:gd name="T30" fmla="*/ 124 w 360"/>
                <a:gd name="T31" fmla="*/ 9 h 448"/>
                <a:gd name="T32" fmla="*/ 133 w 360"/>
                <a:gd name="T33" fmla="*/ 32 h 448"/>
                <a:gd name="T34" fmla="*/ 189 w 360"/>
                <a:gd name="T35" fmla="*/ 22 h 448"/>
                <a:gd name="T36" fmla="*/ 252 w 360"/>
                <a:gd name="T37" fmla="*/ 9 h 448"/>
                <a:gd name="T38" fmla="*/ 314 w 360"/>
                <a:gd name="T39" fmla="*/ 2 h 448"/>
                <a:gd name="T40" fmla="*/ 381 w 360"/>
                <a:gd name="T41" fmla="*/ 0 h 448"/>
                <a:gd name="T42" fmla="*/ 517 w 360"/>
                <a:gd name="T43" fmla="*/ 0 h 448"/>
                <a:gd name="T44" fmla="*/ 571 w 360"/>
                <a:gd name="T45" fmla="*/ 2 h 448"/>
                <a:gd name="T46" fmla="*/ 614 w 360"/>
                <a:gd name="T47" fmla="*/ 6 h 448"/>
                <a:gd name="T48" fmla="*/ 660 w 360"/>
                <a:gd name="T49" fmla="*/ 15 h 448"/>
                <a:gd name="T50" fmla="*/ 695 w 360"/>
                <a:gd name="T51" fmla="*/ 29 h 448"/>
                <a:gd name="T52" fmla="*/ 726 w 360"/>
                <a:gd name="T53" fmla="*/ 32 h 448"/>
                <a:gd name="T54" fmla="*/ 743 w 360"/>
                <a:gd name="T55" fmla="*/ 33 h 448"/>
                <a:gd name="T56" fmla="*/ 747 w 360"/>
                <a:gd name="T57" fmla="*/ 59 h 448"/>
                <a:gd name="T58" fmla="*/ 747 w 360"/>
                <a:gd name="T59" fmla="*/ 247 h 448"/>
                <a:gd name="T60" fmla="*/ 610 w 360"/>
                <a:gd name="T61" fmla="*/ 247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  <p:sp>
          <p:nvSpPr>
            <p:cNvPr id="2074" name="Freeform 26"/>
            <p:cNvSpPr>
              <a:spLocks noChangeAspect="1" noEditPoints="1"/>
            </p:cNvSpPr>
            <p:nvPr/>
          </p:nvSpPr>
          <p:spPr bwMode="auto">
            <a:xfrm>
              <a:off x="9107" y="9841"/>
              <a:ext cx="367" cy="629"/>
            </a:xfrm>
            <a:custGeom>
              <a:avLst/>
              <a:gdLst>
                <a:gd name="T0" fmla="*/ 564 w 361"/>
                <a:gd name="T1" fmla="*/ 655 h 628"/>
                <a:gd name="T2" fmla="*/ 550 w 361"/>
                <a:gd name="T3" fmla="*/ 622 h 628"/>
                <a:gd name="T4" fmla="*/ 504 w 361"/>
                <a:gd name="T5" fmla="*/ 644 h 628"/>
                <a:gd name="T6" fmla="*/ 448 w 361"/>
                <a:gd name="T7" fmla="*/ 657 h 628"/>
                <a:gd name="T8" fmla="*/ 393 w 361"/>
                <a:gd name="T9" fmla="*/ 664 h 628"/>
                <a:gd name="T10" fmla="*/ 328 w 361"/>
                <a:gd name="T11" fmla="*/ 666 h 628"/>
                <a:gd name="T12" fmla="*/ 199 w 361"/>
                <a:gd name="T13" fmla="*/ 666 h 628"/>
                <a:gd name="T14" fmla="*/ 163 w 361"/>
                <a:gd name="T15" fmla="*/ 664 h 628"/>
                <a:gd name="T16" fmla="*/ 115 w 361"/>
                <a:gd name="T17" fmla="*/ 658 h 628"/>
                <a:gd name="T18" fmla="*/ 83 w 361"/>
                <a:gd name="T19" fmla="*/ 651 h 628"/>
                <a:gd name="T20" fmla="*/ 27 w 361"/>
                <a:gd name="T21" fmla="*/ 637 h 628"/>
                <a:gd name="T22" fmla="*/ 13 w 361"/>
                <a:gd name="T23" fmla="*/ 619 h 628"/>
                <a:gd name="T24" fmla="*/ 3 w 361"/>
                <a:gd name="T25" fmla="*/ 595 h 628"/>
                <a:gd name="T26" fmla="*/ 0 w 361"/>
                <a:gd name="T27" fmla="*/ 565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83 w 361"/>
                <a:gd name="T37" fmla="*/ 193 h 628"/>
                <a:gd name="T38" fmla="*/ 123 w 361"/>
                <a:gd name="T39" fmla="*/ 180 h 628"/>
                <a:gd name="T40" fmla="*/ 182 w 361"/>
                <a:gd name="T41" fmla="*/ 171 h 628"/>
                <a:gd name="T42" fmla="*/ 232 w 361"/>
                <a:gd name="T43" fmla="*/ 169 h 628"/>
                <a:gd name="T44" fmla="*/ 355 w 361"/>
                <a:gd name="T45" fmla="*/ 169 h 628"/>
                <a:gd name="T46" fmla="*/ 413 w 361"/>
                <a:gd name="T47" fmla="*/ 171 h 628"/>
                <a:gd name="T48" fmla="*/ 464 w 361"/>
                <a:gd name="T49" fmla="*/ 180 h 628"/>
                <a:gd name="T50" fmla="*/ 514 w 361"/>
                <a:gd name="T51" fmla="*/ 191 h 628"/>
                <a:gd name="T52" fmla="*/ 550 w 361"/>
                <a:gd name="T53" fmla="*/ 207 h 628"/>
                <a:gd name="T54" fmla="*/ 550 w 361"/>
                <a:gd name="T55" fmla="*/ 0 h 628"/>
                <a:gd name="T56" fmla="*/ 673 w 361"/>
                <a:gd name="T57" fmla="*/ 0 h 628"/>
                <a:gd name="T58" fmla="*/ 673 w 361"/>
                <a:gd name="T59" fmla="*/ 655 h 628"/>
                <a:gd name="T60" fmla="*/ 564 w 361"/>
                <a:gd name="T61" fmla="*/ 655 h 628"/>
                <a:gd name="T62" fmla="*/ 550 w 361"/>
                <a:gd name="T63" fmla="*/ 256 h 628"/>
                <a:gd name="T64" fmla="*/ 514 w 361"/>
                <a:gd name="T65" fmla="*/ 247 h 628"/>
                <a:gd name="T66" fmla="*/ 464 w 361"/>
                <a:gd name="T67" fmla="*/ 238 h 628"/>
                <a:gd name="T68" fmla="*/ 411 w 361"/>
                <a:gd name="T69" fmla="*/ 231 h 628"/>
                <a:gd name="T70" fmla="*/ 338 w 361"/>
                <a:gd name="T71" fmla="*/ 229 h 628"/>
                <a:gd name="T72" fmla="*/ 219 w 361"/>
                <a:gd name="T73" fmla="*/ 229 h 628"/>
                <a:gd name="T74" fmla="*/ 200 w 361"/>
                <a:gd name="T75" fmla="*/ 229 h 628"/>
                <a:gd name="T76" fmla="*/ 182 w 361"/>
                <a:gd name="T77" fmla="*/ 232 h 628"/>
                <a:gd name="T78" fmla="*/ 157 w 361"/>
                <a:gd name="T79" fmla="*/ 240 h 628"/>
                <a:gd name="T80" fmla="*/ 137 w 361"/>
                <a:gd name="T81" fmla="*/ 252 h 628"/>
                <a:gd name="T82" fmla="*/ 125 w 361"/>
                <a:gd name="T83" fmla="*/ 268 h 628"/>
                <a:gd name="T84" fmla="*/ 123 w 361"/>
                <a:gd name="T85" fmla="*/ 290 h 628"/>
                <a:gd name="T86" fmla="*/ 123 w 361"/>
                <a:gd name="T87" fmla="*/ 550 h 628"/>
                <a:gd name="T88" fmla="*/ 125 w 361"/>
                <a:gd name="T89" fmla="*/ 572 h 628"/>
                <a:gd name="T90" fmla="*/ 141 w 361"/>
                <a:gd name="T91" fmla="*/ 588 h 628"/>
                <a:gd name="T92" fmla="*/ 166 w 361"/>
                <a:gd name="T93" fmla="*/ 597 h 628"/>
                <a:gd name="T94" fmla="*/ 193 w 361"/>
                <a:gd name="T95" fmla="*/ 602 h 628"/>
                <a:gd name="T96" fmla="*/ 212 w 361"/>
                <a:gd name="T97" fmla="*/ 604 h 628"/>
                <a:gd name="T98" fmla="*/ 240 w 361"/>
                <a:gd name="T99" fmla="*/ 604 h 628"/>
                <a:gd name="T100" fmla="*/ 337 w 361"/>
                <a:gd name="T101" fmla="*/ 604 h 628"/>
                <a:gd name="T102" fmla="*/ 413 w 361"/>
                <a:gd name="T103" fmla="*/ 602 h 628"/>
                <a:gd name="T104" fmla="*/ 469 w 361"/>
                <a:gd name="T105" fmla="*/ 599 h 628"/>
                <a:gd name="T106" fmla="*/ 517 w 361"/>
                <a:gd name="T107" fmla="*/ 593 h 628"/>
                <a:gd name="T108" fmla="*/ 550 w 361"/>
                <a:gd name="T109" fmla="*/ 590 h 628"/>
                <a:gd name="T110" fmla="*/ 550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 smtClean="0">
                <a:solidFill>
                  <a:srgbClr val="3F301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20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lysblå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3622675"/>
            <a:ext cx="101536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19950" y="6332538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5383A-D82A-42F5-8557-24D6A3628599}" type="slidenum">
              <a:rPr lang="da-DK">
                <a:solidFill>
                  <a:srgbClr val="84715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a-DK">
                <a:solidFill>
                  <a:srgbClr val="84715E"/>
                </a:solidFill>
              </a:rPr>
              <a:t>  ▪  Psykiatri og Social</a:t>
            </a:r>
          </a:p>
        </p:txBody>
      </p:sp>
      <p:grpSp>
        <p:nvGrpSpPr>
          <p:cNvPr id="1030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1031" name="Freeform 132"/>
            <p:cNvSpPr>
              <a:spLocks noChangeAspect="1"/>
            </p:cNvSpPr>
            <p:nvPr/>
          </p:nvSpPr>
          <p:spPr bwMode="auto">
            <a:xfrm>
              <a:off x="2425" y="7785"/>
              <a:ext cx="2754" cy="1752"/>
            </a:xfrm>
            <a:custGeom>
              <a:avLst/>
              <a:gdLst>
                <a:gd name="T0" fmla="*/ 778 w 2751"/>
                <a:gd name="T1" fmla="*/ 0 h 1753"/>
                <a:gd name="T2" fmla="*/ 521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8 h 1753"/>
                <a:gd name="T28" fmla="*/ 323 w 2751"/>
                <a:gd name="T29" fmla="*/ 1745 h 1753"/>
                <a:gd name="T30" fmla="*/ 476 w 2751"/>
                <a:gd name="T31" fmla="*/ 1752 h 1753"/>
                <a:gd name="T32" fmla="*/ 680 w 2751"/>
                <a:gd name="T33" fmla="*/ 1751 h 1753"/>
                <a:gd name="T34" fmla="*/ 765 w 2751"/>
                <a:gd name="T35" fmla="*/ 1738 h 1753"/>
                <a:gd name="T36" fmla="*/ 778 w 2751"/>
                <a:gd name="T37" fmla="*/ 1706 h 1753"/>
                <a:gd name="T38" fmla="*/ 791 w 2751"/>
                <a:gd name="T39" fmla="*/ 375 h 1753"/>
                <a:gd name="T40" fmla="*/ 836 w 2751"/>
                <a:gd name="T41" fmla="*/ 364 h 1753"/>
                <a:gd name="T42" fmla="*/ 944 w 2751"/>
                <a:gd name="T43" fmla="*/ 362 h 1753"/>
                <a:gd name="T44" fmla="*/ 1132 w 2751"/>
                <a:gd name="T45" fmla="*/ 370 h 1753"/>
                <a:gd name="T46" fmla="*/ 1217 w 2751"/>
                <a:gd name="T47" fmla="*/ 404 h 1753"/>
                <a:gd name="T48" fmla="*/ 1261 w 2751"/>
                <a:gd name="T49" fmla="*/ 487 h 1753"/>
                <a:gd name="T50" fmla="*/ 1270 w 2751"/>
                <a:gd name="T51" fmla="*/ 1707 h 1753"/>
                <a:gd name="T52" fmla="*/ 1281 w 2751"/>
                <a:gd name="T53" fmla="*/ 1738 h 1753"/>
                <a:gd name="T54" fmla="*/ 1412 w 2751"/>
                <a:gd name="T55" fmla="*/ 1752 h 1753"/>
                <a:gd name="T56" fmla="*/ 1712 w 2751"/>
                <a:gd name="T57" fmla="*/ 1749 h 1753"/>
                <a:gd name="T58" fmla="*/ 1748 w 2751"/>
                <a:gd name="T59" fmla="*/ 1729 h 1753"/>
                <a:gd name="T60" fmla="*/ 1752 w 2751"/>
                <a:gd name="T61" fmla="*/ 404 h 1753"/>
                <a:gd name="T62" fmla="*/ 1779 w 2751"/>
                <a:gd name="T63" fmla="*/ 370 h 1753"/>
                <a:gd name="T64" fmla="*/ 1839 w 2751"/>
                <a:gd name="T65" fmla="*/ 362 h 1753"/>
                <a:gd name="T66" fmla="*/ 1965 w 2751"/>
                <a:gd name="T67" fmla="*/ 362 h 1753"/>
                <a:gd name="T68" fmla="*/ 2108 w 2751"/>
                <a:gd name="T69" fmla="*/ 373 h 1753"/>
                <a:gd name="T70" fmla="*/ 2195 w 2751"/>
                <a:gd name="T71" fmla="*/ 411 h 1753"/>
                <a:gd name="T72" fmla="*/ 2243 w 2751"/>
                <a:gd name="T73" fmla="*/ 496 h 1753"/>
                <a:gd name="T74" fmla="*/ 2253 w 2751"/>
                <a:gd name="T75" fmla="*/ 1473 h 1753"/>
                <a:gd name="T76" fmla="*/ 2260 w 2751"/>
                <a:gd name="T77" fmla="*/ 1601 h 1753"/>
                <a:gd name="T78" fmla="*/ 2294 w 2751"/>
                <a:gd name="T79" fmla="*/ 1689 h 1753"/>
                <a:gd name="T80" fmla="*/ 2378 w 2751"/>
                <a:gd name="T81" fmla="*/ 1738 h 1753"/>
                <a:gd name="T82" fmla="*/ 2539 w 2751"/>
                <a:gd name="T83" fmla="*/ 1752 h 1753"/>
                <a:gd name="T84" fmla="*/ 2675 w 2751"/>
                <a:gd name="T85" fmla="*/ 1751 h 1753"/>
                <a:gd name="T86" fmla="*/ 2731 w 2751"/>
                <a:gd name="T87" fmla="*/ 1745 h 1753"/>
                <a:gd name="T88" fmla="*/ 2753 w 2751"/>
                <a:gd name="T89" fmla="*/ 1709 h 1753"/>
                <a:gd name="T90" fmla="*/ 2754 w 2751"/>
                <a:gd name="T91" fmla="*/ 1641 h 1753"/>
                <a:gd name="T92" fmla="*/ 2754 w 2751"/>
                <a:gd name="T93" fmla="*/ 1485 h 1753"/>
                <a:gd name="T94" fmla="*/ 2754 w 2751"/>
                <a:gd name="T95" fmla="*/ 1271 h 1753"/>
                <a:gd name="T96" fmla="*/ 2754 w 2751"/>
                <a:gd name="T97" fmla="*/ 1029 h 1753"/>
                <a:gd name="T98" fmla="*/ 2753 w 2751"/>
                <a:gd name="T99" fmla="*/ 792 h 1753"/>
                <a:gd name="T100" fmla="*/ 2753 w 2751"/>
                <a:gd name="T101" fmla="*/ 534 h 1753"/>
                <a:gd name="T102" fmla="*/ 2734 w 2751"/>
                <a:gd name="T103" fmla="*/ 324 h 1753"/>
                <a:gd name="T104" fmla="*/ 2684 w 2751"/>
                <a:gd name="T105" fmla="*/ 184 h 1753"/>
                <a:gd name="T106" fmla="*/ 2581 w 2751"/>
                <a:gd name="T107" fmla="*/ 95 h 1753"/>
                <a:gd name="T108" fmla="*/ 2405 w 2751"/>
                <a:gd name="T109" fmla="*/ 47 h 1753"/>
                <a:gd name="T110" fmla="*/ 2139 w 2751"/>
                <a:gd name="T111" fmla="*/ 21 h 1753"/>
                <a:gd name="T112" fmla="*/ 1772 w 2751"/>
                <a:gd name="T113" fmla="*/ 7 h 1753"/>
                <a:gd name="T114" fmla="*/ 1348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32" name="Freeform 133"/>
            <p:cNvSpPr>
              <a:spLocks noChangeAspect="1"/>
            </p:cNvSpPr>
            <p:nvPr/>
          </p:nvSpPr>
          <p:spPr bwMode="auto">
            <a:xfrm>
              <a:off x="5326" y="7806"/>
              <a:ext cx="796" cy="1741"/>
            </a:xfrm>
            <a:custGeom>
              <a:avLst/>
              <a:gdLst>
                <a:gd name="T0" fmla="*/ 371 w 802"/>
                <a:gd name="T1" fmla="*/ 0 h 1736"/>
                <a:gd name="T2" fmla="*/ 294 w 802"/>
                <a:gd name="T3" fmla="*/ 0 h 1736"/>
                <a:gd name="T4" fmla="*/ 220 w 802"/>
                <a:gd name="T5" fmla="*/ 2 h 1736"/>
                <a:gd name="T6" fmla="*/ 152 w 802"/>
                <a:gd name="T7" fmla="*/ 6 h 1736"/>
                <a:gd name="T8" fmla="*/ 91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80 h 1736"/>
                <a:gd name="T32" fmla="*/ 1 w 802"/>
                <a:gd name="T33" fmla="*/ 193 h 1736"/>
                <a:gd name="T34" fmla="*/ 9 w 802"/>
                <a:gd name="T35" fmla="*/ 205 h 1736"/>
                <a:gd name="T36" fmla="*/ 19 w 802"/>
                <a:gd name="T37" fmla="*/ 214 h 1736"/>
                <a:gd name="T38" fmla="*/ 32 w 802"/>
                <a:gd name="T39" fmla="*/ 220 h 1736"/>
                <a:gd name="T40" fmla="*/ 41 w 802"/>
                <a:gd name="T41" fmla="*/ 222 h 1736"/>
                <a:gd name="T42" fmla="*/ 56 w 802"/>
                <a:gd name="T43" fmla="*/ 225 h 1736"/>
                <a:gd name="T44" fmla="*/ 76 w 802"/>
                <a:gd name="T45" fmla="*/ 232 h 1736"/>
                <a:gd name="T46" fmla="*/ 100 w 802"/>
                <a:gd name="T47" fmla="*/ 240 h 1736"/>
                <a:gd name="T48" fmla="*/ 129 w 802"/>
                <a:gd name="T49" fmla="*/ 250 h 1736"/>
                <a:gd name="T50" fmla="*/ 158 w 802"/>
                <a:gd name="T51" fmla="*/ 263 h 1736"/>
                <a:gd name="T52" fmla="*/ 187 w 802"/>
                <a:gd name="T53" fmla="*/ 278 h 1736"/>
                <a:gd name="T54" fmla="*/ 215 w 802"/>
                <a:gd name="T55" fmla="*/ 296 h 1736"/>
                <a:gd name="T56" fmla="*/ 242 w 802"/>
                <a:gd name="T57" fmla="*/ 317 h 1736"/>
                <a:gd name="T58" fmla="*/ 265 w 802"/>
                <a:gd name="T59" fmla="*/ 341 h 1736"/>
                <a:gd name="T60" fmla="*/ 283 w 802"/>
                <a:gd name="T61" fmla="*/ 368 h 1736"/>
                <a:gd name="T62" fmla="*/ 294 w 802"/>
                <a:gd name="T63" fmla="*/ 398 h 1736"/>
                <a:gd name="T64" fmla="*/ 298 w 802"/>
                <a:gd name="T65" fmla="*/ 433 h 1736"/>
                <a:gd name="T66" fmla="*/ 298 w 802"/>
                <a:gd name="T67" fmla="*/ 1694 h 1736"/>
                <a:gd name="T68" fmla="*/ 301 w 802"/>
                <a:gd name="T69" fmla="*/ 1709 h 1736"/>
                <a:gd name="T70" fmla="*/ 309 w 802"/>
                <a:gd name="T71" fmla="*/ 1721 h 1736"/>
                <a:gd name="T72" fmla="*/ 321 w 802"/>
                <a:gd name="T73" fmla="*/ 1730 h 1736"/>
                <a:gd name="T74" fmla="*/ 338 w 802"/>
                <a:gd name="T75" fmla="*/ 1736 h 1736"/>
                <a:gd name="T76" fmla="*/ 441 w 802"/>
                <a:gd name="T77" fmla="*/ 1739 h 1736"/>
                <a:gd name="T78" fmla="*/ 545 w 802"/>
                <a:gd name="T79" fmla="*/ 1741 h 1736"/>
                <a:gd name="T80" fmla="*/ 653 w 802"/>
                <a:gd name="T81" fmla="*/ 1739 h 1736"/>
                <a:gd name="T82" fmla="*/ 758 w 802"/>
                <a:gd name="T83" fmla="*/ 1736 h 1736"/>
                <a:gd name="T84" fmla="*/ 776 w 802"/>
                <a:gd name="T85" fmla="*/ 1730 h 1736"/>
                <a:gd name="T86" fmla="*/ 789 w 802"/>
                <a:gd name="T87" fmla="*/ 1721 h 1736"/>
                <a:gd name="T88" fmla="*/ 795 w 802"/>
                <a:gd name="T89" fmla="*/ 1709 h 1736"/>
                <a:gd name="T90" fmla="*/ 796 w 802"/>
                <a:gd name="T91" fmla="*/ 1694 h 1736"/>
                <a:gd name="T92" fmla="*/ 796 w 802"/>
                <a:gd name="T93" fmla="*/ 56 h 1736"/>
                <a:gd name="T94" fmla="*/ 795 w 802"/>
                <a:gd name="T95" fmla="*/ 42 h 1736"/>
                <a:gd name="T96" fmla="*/ 787 w 802"/>
                <a:gd name="T97" fmla="*/ 29 h 1736"/>
                <a:gd name="T98" fmla="*/ 775 w 802"/>
                <a:gd name="T99" fmla="*/ 20 h 1736"/>
                <a:gd name="T100" fmla="*/ 753 w 802"/>
                <a:gd name="T101" fmla="*/ 15 h 1736"/>
                <a:gd name="T102" fmla="*/ 691 w 802"/>
                <a:gd name="T103" fmla="*/ 9 h 1736"/>
                <a:gd name="T104" fmla="*/ 617 w 802"/>
                <a:gd name="T105" fmla="*/ 6 h 1736"/>
                <a:gd name="T106" fmla="*/ 538 w 802"/>
                <a:gd name="T107" fmla="*/ 2 h 1736"/>
                <a:gd name="T108" fmla="*/ 456 w 802"/>
                <a:gd name="T109" fmla="*/ 0 h 1736"/>
                <a:gd name="T110" fmla="*/ 371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33" name="Freeform 134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50"/>
            </a:xfrm>
            <a:custGeom>
              <a:avLst/>
              <a:gdLst>
                <a:gd name="T0" fmla="*/ 2886 w 3059"/>
                <a:gd name="T1" fmla="*/ 2115 h 2349"/>
                <a:gd name="T2" fmla="*/ 2626 w 3059"/>
                <a:gd name="T3" fmla="*/ 2045 h 2349"/>
                <a:gd name="T4" fmla="*/ 2561 w 3059"/>
                <a:gd name="T5" fmla="*/ 1866 h 2349"/>
                <a:gd name="T6" fmla="*/ 2552 w 3059"/>
                <a:gd name="T7" fmla="*/ 1491 h 2349"/>
                <a:gd name="T8" fmla="*/ 2553 w 3059"/>
                <a:gd name="T9" fmla="*/ 1043 h 2349"/>
                <a:gd name="T10" fmla="*/ 2678 w 3059"/>
                <a:gd name="T11" fmla="*/ 893 h 2349"/>
                <a:gd name="T12" fmla="*/ 2855 w 3059"/>
                <a:gd name="T13" fmla="*/ 842 h 2349"/>
                <a:gd name="T14" fmla="*/ 2913 w 3059"/>
                <a:gd name="T15" fmla="*/ 783 h 2349"/>
                <a:gd name="T16" fmla="*/ 2899 w 3059"/>
                <a:gd name="T17" fmla="*/ 649 h 2349"/>
                <a:gd name="T18" fmla="*/ 2703 w 3059"/>
                <a:gd name="T19" fmla="*/ 619 h 2349"/>
                <a:gd name="T20" fmla="*/ 2521 w 3059"/>
                <a:gd name="T21" fmla="*/ 582 h 2349"/>
                <a:gd name="T22" fmla="*/ 2477 w 3059"/>
                <a:gd name="T23" fmla="*/ 357 h 2349"/>
                <a:gd name="T24" fmla="*/ 2416 w 3059"/>
                <a:gd name="T25" fmla="*/ 220 h 2349"/>
                <a:gd name="T26" fmla="*/ 2165 w 3059"/>
                <a:gd name="T27" fmla="*/ 171 h 2349"/>
                <a:gd name="T28" fmla="*/ 2078 w 3059"/>
                <a:gd name="T29" fmla="*/ 205 h 2349"/>
                <a:gd name="T30" fmla="*/ 2072 w 3059"/>
                <a:gd name="T31" fmla="*/ 342 h 2349"/>
                <a:gd name="T32" fmla="*/ 2069 w 3059"/>
                <a:gd name="T33" fmla="*/ 766 h 2349"/>
                <a:gd name="T34" fmla="*/ 2065 w 3059"/>
                <a:gd name="T35" fmla="*/ 1318 h 2349"/>
                <a:gd name="T36" fmla="*/ 2062 w 3059"/>
                <a:gd name="T37" fmla="*/ 1753 h 2349"/>
                <a:gd name="T38" fmla="*/ 2081 w 3059"/>
                <a:gd name="T39" fmla="*/ 2088 h 2349"/>
                <a:gd name="T40" fmla="*/ 2242 w 3059"/>
                <a:gd name="T41" fmla="*/ 2299 h 2349"/>
                <a:gd name="T42" fmla="*/ 2608 w 3059"/>
                <a:gd name="T43" fmla="*/ 2346 h 2349"/>
                <a:gd name="T44" fmla="*/ 2955 w 3059"/>
                <a:gd name="T45" fmla="*/ 2332 h 2349"/>
                <a:gd name="T46" fmla="*/ 3052 w 3059"/>
                <a:gd name="T47" fmla="*/ 2262 h 2349"/>
                <a:gd name="T48" fmla="*/ 3014 w 3059"/>
                <a:gd name="T49" fmla="*/ 2141 h 2349"/>
                <a:gd name="T50" fmla="*/ 1094 w 3059"/>
                <a:gd name="T51" fmla="*/ 2025 h 2349"/>
                <a:gd name="T52" fmla="*/ 996 w 3059"/>
                <a:gd name="T53" fmla="*/ 2034 h 2349"/>
                <a:gd name="T54" fmla="*/ 763 w 3059"/>
                <a:gd name="T55" fmla="*/ 2025 h 2349"/>
                <a:gd name="T56" fmla="*/ 573 w 3059"/>
                <a:gd name="T57" fmla="*/ 1910 h 2349"/>
                <a:gd name="T58" fmla="*/ 486 w 3059"/>
                <a:gd name="T59" fmla="*/ 1565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6 h 2349"/>
                <a:gd name="T72" fmla="*/ 1836 w 3059"/>
                <a:gd name="T73" fmla="*/ 2088 h 2349"/>
                <a:gd name="T74" fmla="*/ 1671 w 3059"/>
                <a:gd name="T75" fmla="*/ 2022 h 2349"/>
                <a:gd name="T76" fmla="*/ 1639 w 3059"/>
                <a:gd name="T77" fmla="*/ 1816 h 2349"/>
                <a:gd name="T78" fmla="*/ 1637 w 3059"/>
                <a:gd name="T79" fmla="*/ 1336 h 2349"/>
                <a:gd name="T80" fmla="*/ 1635 w 3059"/>
                <a:gd name="T81" fmla="*/ 734 h 2349"/>
                <a:gd name="T82" fmla="*/ 1631 w 3059"/>
                <a:gd name="T83" fmla="*/ 270 h 2349"/>
                <a:gd name="T84" fmla="*/ 1620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4 h 2349"/>
                <a:gd name="T106" fmla="*/ 38 w 3059"/>
                <a:gd name="T107" fmla="*/ 1854 h 2349"/>
                <a:gd name="T108" fmla="*/ 200 w 3059"/>
                <a:gd name="T109" fmla="*/ 2169 h 2349"/>
                <a:gd name="T110" fmla="*/ 425 w 3059"/>
                <a:gd name="T111" fmla="*/ 2305 h 2349"/>
                <a:gd name="T112" fmla="*/ 634 w 3059"/>
                <a:gd name="T113" fmla="*/ 2337 h 2349"/>
                <a:gd name="T114" fmla="*/ 889 w 3059"/>
                <a:gd name="T115" fmla="*/ 2348 h 2349"/>
                <a:gd name="T116" fmla="*/ 1419 w 3059"/>
                <a:gd name="T117" fmla="*/ 2350 h 2349"/>
                <a:gd name="T118" fmla="*/ 1910 w 3059"/>
                <a:gd name="T119" fmla="*/ 2334 h 2349"/>
                <a:gd name="T120" fmla="*/ 1940 w 3059"/>
                <a:gd name="T121" fmla="*/ 2234 h 2349"/>
                <a:gd name="T122" fmla="*/ 1940 w 3059"/>
                <a:gd name="T123" fmla="*/ 2124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34" name="Freeform 135"/>
            <p:cNvSpPr>
              <a:spLocks noChangeAspect="1"/>
            </p:cNvSpPr>
            <p:nvPr/>
          </p:nvSpPr>
          <p:spPr bwMode="auto">
            <a:xfrm>
              <a:off x="2718" y="10020"/>
              <a:ext cx="262" cy="441"/>
            </a:xfrm>
            <a:custGeom>
              <a:avLst/>
              <a:gdLst>
                <a:gd name="T0" fmla="*/ 205 w 258"/>
                <a:gd name="T1" fmla="*/ 59 h 444"/>
                <a:gd name="T2" fmla="*/ 159 w 258"/>
                <a:gd name="T3" fmla="*/ 61 h 444"/>
                <a:gd name="T4" fmla="*/ 123 w 258"/>
                <a:gd name="T5" fmla="*/ 67 h 444"/>
                <a:gd name="T6" fmla="*/ 93 w 258"/>
                <a:gd name="T7" fmla="*/ 74 h 444"/>
                <a:gd name="T8" fmla="*/ 69 w 258"/>
                <a:gd name="T9" fmla="*/ 82 h 444"/>
                <a:gd name="T10" fmla="*/ 69 w 258"/>
                <a:gd name="T11" fmla="*/ 441 h 444"/>
                <a:gd name="T12" fmla="*/ 0 w 258"/>
                <a:gd name="T13" fmla="*/ 441 h 444"/>
                <a:gd name="T14" fmla="*/ 0 w 258"/>
                <a:gd name="T15" fmla="*/ 5 h 444"/>
                <a:gd name="T16" fmla="*/ 64 w 258"/>
                <a:gd name="T17" fmla="*/ 5 h 444"/>
                <a:gd name="T18" fmla="*/ 67 w 258"/>
                <a:gd name="T19" fmla="*/ 43 h 444"/>
                <a:gd name="T20" fmla="*/ 95 w 258"/>
                <a:gd name="T21" fmla="*/ 25 h 444"/>
                <a:gd name="T22" fmla="*/ 128 w 258"/>
                <a:gd name="T23" fmla="*/ 12 h 444"/>
                <a:gd name="T24" fmla="*/ 162 w 258"/>
                <a:gd name="T25" fmla="*/ 3 h 444"/>
                <a:gd name="T26" fmla="*/ 196 w 258"/>
                <a:gd name="T27" fmla="*/ 0 h 444"/>
                <a:gd name="T28" fmla="*/ 214 w 258"/>
                <a:gd name="T29" fmla="*/ 0 h 444"/>
                <a:gd name="T30" fmla="*/ 239 w 258"/>
                <a:gd name="T31" fmla="*/ 0 h 444"/>
                <a:gd name="T32" fmla="*/ 262 w 258"/>
                <a:gd name="T33" fmla="*/ 3 h 444"/>
                <a:gd name="T34" fmla="*/ 262 w 258"/>
                <a:gd name="T35" fmla="*/ 59 h 444"/>
                <a:gd name="T36" fmla="*/ 205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35" name="Freeform 136"/>
            <p:cNvSpPr>
              <a:spLocks noChangeAspect="1" noEditPoints="1"/>
            </p:cNvSpPr>
            <p:nvPr/>
          </p:nvSpPr>
          <p:spPr bwMode="auto">
            <a:xfrm>
              <a:off x="3032" y="10020"/>
              <a:ext cx="367" cy="451"/>
            </a:xfrm>
            <a:custGeom>
              <a:avLst/>
              <a:gdLst>
                <a:gd name="T0" fmla="*/ 308 w 367"/>
                <a:gd name="T1" fmla="*/ 236 h 459"/>
                <a:gd name="T2" fmla="*/ 67 w 367"/>
                <a:gd name="T3" fmla="*/ 236 h 459"/>
                <a:gd name="T4" fmla="*/ 67 w 367"/>
                <a:gd name="T5" fmla="*/ 314 h 459"/>
                <a:gd name="T6" fmla="*/ 69 w 367"/>
                <a:gd name="T7" fmla="*/ 339 h 459"/>
                <a:gd name="T8" fmla="*/ 75 w 367"/>
                <a:gd name="T9" fmla="*/ 359 h 459"/>
                <a:gd name="T10" fmla="*/ 85 w 367"/>
                <a:gd name="T11" fmla="*/ 374 h 459"/>
                <a:gd name="T12" fmla="*/ 102 w 367"/>
                <a:gd name="T13" fmla="*/ 385 h 459"/>
                <a:gd name="T14" fmla="*/ 125 w 367"/>
                <a:gd name="T15" fmla="*/ 392 h 459"/>
                <a:gd name="T16" fmla="*/ 154 w 367"/>
                <a:gd name="T17" fmla="*/ 394 h 459"/>
                <a:gd name="T18" fmla="*/ 355 w 367"/>
                <a:gd name="T19" fmla="*/ 394 h 459"/>
                <a:gd name="T20" fmla="*/ 355 w 367"/>
                <a:gd name="T21" fmla="*/ 425 h 459"/>
                <a:gd name="T22" fmla="*/ 339 w 367"/>
                <a:gd name="T23" fmla="*/ 436 h 459"/>
                <a:gd name="T24" fmla="*/ 317 w 367"/>
                <a:gd name="T25" fmla="*/ 443 h 459"/>
                <a:gd name="T26" fmla="*/ 293 w 367"/>
                <a:gd name="T27" fmla="*/ 449 h 459"/>
                <a:gd name="T28" fmla="*/ 266 w 367"/>
                <a:gd name="T29" fmla="*/ 451 h 459"/>
                <a:gd name="T30" fmla="*/ 152 w 367"/>
                <a:gd name="T31" fmla="*/ 451 h 459"/>
                <a:gd name="T32" fmla="*/ 123 w 367"/>
                <a:gd name="T33" fmla="*/ 449 h 459"/>
                <a:gd name="T34" fmla="*/ 94 w 367"/>
                <a:gd name="T35" fmla="*/ 443 h 459"/>
                <a:gd name="T36" fmla="*/ 69 w 367"/>
                <a:gd name="T37" fmla="*/ 433 h 459"/>
                <a:gd name="T38" fmla="*/ 46 w 367"/>
                <a:gd name="T39" fmla="*/ 419 h 459"/>
                <a:gd name="T40" fmla="*/ 28 w 367"/>
                <a:gd name="T41" fmla="*/ 401 h 459"/>
                <a:gd name="T42" fmla="*/ 13 w 367"/>
                <a:gd name="T43" fmla="*/ 376 h 459"/>
                <a:gd name="T44" fmla="*/ 2 w 367"/>
                <a:gd name="T45" fmla="*/ 346 h 459"/>
                <a:gd name="T46" fmla="*/ 0 w 367"/>
                <a:gd name="T47" fmla="*/ 310 h 459"/>
                <a:gd name="T48" fmla="*/ 0 w 367"/>
                <a:gd name="T49" fmla="*/ 149 h 459"/>
                <a:gd name="T50" fmla="*/ 2 w 367"/>
                <a:gd name="T51" fmla="*/ 112 h 459"/>
                <a:gd name="T52" fmla="*/ 10 w 367"/>
                <a:gd name="T53" fmla="*/ 82 h 459"/>
                <a:gd name="T54" fmla="*/ 22 w 367"/>
                <a:gd name="T55" fmla="*/ 57 h 459"/>
                <a:gd name="T56" fmla="*/ 38 w 367"/>
                <a:gd name="T57" fmla="*/ 37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4 h 459"/>
                <a:gd name="T80" fmla="*/ 346 w 367"/>
                <a:gd name="T81" fmla="*/ 53 h 459"/>
                <a:gd name="T82" fmla="*/ 357 w 367"/>
                <a:gd name="T83" fmla="*/ 77 h 459"/>
                <a:gd name="T84" fmla="*/ 366 w 367"/>
                <a:gd name="T85" fmla="*/ 105 h 459"/>
                <a:gd name="T86" fmla="*/ 367 w 367"/>
                <a:gd name="T87" fmla="*/ 141 h 459"/>
                <a:gd name="T88" fmla="*/ 367 w 367"/>
                <a:gd name="T89" fmla="*/ 227 h 459"/>
                <a:gd name="T90" fmla="*/ 308 w 367"/>
                <a:gd name="T91" fmla="*/ 236 h 459"/>
                <a:gd name="T92" fmla="*/ 302 w 367"/>
                <a:gd name="T93" fmla="*/ 126 h 459"/>
                <a:gd name="T94" fmla="*/ 299 w 367"/>
                <a:gd name="T95" fmla="*/ 101 h 459"/>
                <a:gd name="T96" fmla="*/ 292 w 367"/>
                <a:gd name="T97" fmla="*/ 82 h 459"/>
                <a:gd name="T98" fmla="*/ 279 w 367"/>
                <a:gd name="T99" fmla="*/ 70 h 459"/>
                <a:gd name="T100" fmla="*/ 263 w 367"/>
                <a:gd name="T101" fmla="*/ 61 h 459"/>
                <a:gd name="T102" fmla="*/ 241 w 367"/>
                <a:gd name="T103" fmla="*/ 55 h 459"/>
                <a:gd name="T104" fmla="*/ 216 w 367"/>
                <a:gd name="T105" fmla="*/ 55 h 459"/>
                <a:gd name="T106" fmla="*/ 154 w 367"/>
                <a:gd name="T107" fmla="*/ 55 h 459"/>
                <a:gd name="T108" fmla="*/ 125 w 367"/>
                <a:gd name="T109" fmla="*/ 57 h 459"/>
                <a:gd name="T110" fmla="*/ 104 w 367"/>
                <a:gd name="T111" fmla="*/ 64 h 459"/>
                <a:gd name="T112" fmla="*/ 87 w 367"/>
                <a:gd name="T113" fmla="*/ 75 h 459"/>
                <a:gd name="T114" fmla="*/ 76 w 367"/>
                <a:gd name="T115" fmla="*/ 90 h 459"/>
                <a:gd name="T116" fmla="*/ 69 w 367"/>
                <a:gd name="T117" fmla="*/ 112 h 459"/>
                <a:gd name="T118" fmla="*/ 67 w 367"/>
                <a:gd name="T119" fmla="*/ 135 h 459"/>
                <a:gd name="T120" fmla="*/ 67 w 367"/>
                <a:gd name="T121" fmla="*/ 187 h 459"/>
                <a:gd name="T122" fmla="*/ 302 w 367"/>
                <a:gd name="T123" fmla="*/ 187 h 459"/>
                <a:gd name="T124" fmla="*/ 302 w 367"/>
                <a:gd name="T125" fmla="*/ 126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36" name="Freeform 137"/>
            <p:cNvSpPr>
              <a:spLocks noChangeAspect="1" noEditPoints="1"/>
            </p:cNvSpPr>
            <p:nvPr/>
          </p:nvSpPr>
          <p:spPr bwMode="auto">
            <a:xfrm>
              <a:off x="3514" y="10020"/>
              <a:ext cx="356" cy="629"/>
            </a:xfrm>
            <a:custGeom>
              <a:avLst/>
              <a:gdLst>
                <a:gd name="T0" fmla="*/ 109 w 362"/>
                <a:gd name="T1" fmla="*/ 629 h 634"/>
                <a:gd name="T2" fmla="*/ 70 w 362"/>
                <a:gd name="T3" fmla="*/ 627 h 634"/>
                <a:gd name="T4" fmla="*/ 29 w 362"/>
                <a:gd name="T5" fmla="*/ 618 h 634"/>
                <a:gd name="T6" fmla="*/ 13 w 362"/>
                <a:gd name="T7" fmla="*/ 569 h 634"/>
                <a:gd name="T8" fmla="*/ 244 w 362"/>
                <a:gd name="T9" fmla="*/ 566 h 634"/>
                <a:gd name="T10" fmla="*/ 277 w 362"/>
                <a:gd name="T11" fmla="*/ 541 h 634"/>
                <a:gd name="T12" fmla="*/ 288 w 362"/>
                <a:gd name="T13" fmla="*/ 491 h 634"/>
                <a:gd name="T14" fmla="*/ 264 w 362"/>
                <a:gd name="T15" fmla="*/ 414 h 634"/>
                <a:gd name="T16" fmla="*/ 207 w 362"/>
                <a:gd name="T17" fmla="*/ 434 h 634"/>
                <a:gd name="T18" fmla="*/ 114 w 362"/>
                <a:gd name="T19" fmla="*/ 436 h 634"/>
                <a:gd name="T20" fmla="*/ 59 w 362"/>
                <a:gd name="T21" fmla="*/ 427 h 634"/>
                <a:gd name="T22" fmla="*/ 22 w 362"/>
                <a:gd name="T23" fmla="*/ 401 h 634"/>
                <a:gd name="T24" fmla="*/ 2 w 362"/>
                <a:gd name="T25" fmla="*/ 358 h 634"/>
                <a:gd name="T26" fmla="*/ 0 w 362"/>
                <a:gd name="T27" fmla="*/ 122 h 634"/>
                <a:gd name="T28" fmla="*/ 13 w 362"/>
                <a:gd name="T29" fmla="*/ 62 h 634"/>
                <a:gd name="T30" fmla="*/ 46 w 362"/>
                <a:gd name="T31" fmla="*/ 22 h 634"/>
                <a:gd name="T32" fmla="*/ 98 w 362"/>
                <a:gd name="T33" fmla="*/ 2 h 634"/>
                <a:gd name="T34" fmla="*/ 194 w 362"/>
                <a:gd name="T35" fmla="*/ 0 h 634"/>
                <a:gd name="T36" fmla="*/ 250 w 362"/>
                <a:gd name="T37" fmla="*/ 11 h 634"/>
                <a:gd name="T38" fmla="*/ 294 w 362"/>
                <a:gd name="T39" fmla="*/ 44 h 634"/>
                <a:gd name="T40" fmla="*/ 356 w 362"/>
                <a:gd name="T41" fmla="*/ 9 h 634"/>
                <a:gd name="T42" fmla="*/ 352 w 362"/>
                <a:gd name="T43" fmla="*/ 525 h 634"/>
                <a:gd name="T44" fmla="*/ 327 w 362"/>
                <a:gd name="T45" fmla="*/ 583 h 634"/>
                <a:gd name="T46" fmla="*/ 279 w 362"/>
                <a:gd name="T47" fmla="*/ 618 h 634"/>
                <a:gd name="T48" fmla="*/ 210 w 362"/>
                <a:gd name="T49" fmla="*/ 629 h 634"/>
                <a:gd name="T50" fmla="*/ 270 w 362"/>
                <a:gd name="T51" fmla="*/ 77 h 634"/>
                <a:gd name="T52" fmla="*/ 215 w 362"/>
                <a:gd name="T53" fmla="*/ 62 h 634"/>
                <a:gd name="T54" fmla="*/ 118 w 362"/>
                <a:gd name="T55" fmla="*/ 60 h 634"/>
                <a:gd name="T56" fmla="*/ 92 w 362"/>
                <a:gd name="T57" fmla="*/ 63 h 634"/>
                <a:gd name="T58" fmla="*/ 75 w 362"/>
                <a:gd name="T59" fmla="*/ 82 h 634"/>
                <a:gd name="T60" fmla="*/ 66 w 362"/>
                <a:gd name="T61" fmla="*/ 120 h 634"/>
                <a:gd name="T62" fmla="*/ 70 w 362"/>
                <a:gd name="T63" fmla="*/ 342 h 634"/>
                <a:gd name="T64" fmla="*/ 88 w 362"/>
                <a:gd name="T65" fmla="*/ 365 h 634"/>
                <a:gd name="T66" fmla="*/ 114 w 362"/>
                <a:gd name="T67" fmla="*/ 373 h 634"/>
                <a:gd name="T68" fmla="*/ 178 w 362"/>
                <a:gd name="T69" fmla="*/ 374 h 634"/>
                <a:gd name="T70" fmla="*/ 248 w 362"/>
                <a:gd name="T71" fmla="*/ 367 h 634"/>
                <a:gd name="T72" fmla="*/ 288 w 362"/>
                <a:gd name="T73" fmla="*/ 358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37" name="Freeform 138"/>
            <p:cNvSpPr>
              <a:spLocks noChangeAspect="1" noEditPoints="1"/>
            </p:cNvSpPr>
            <p:nvPr/>
          </p:nvSpPr>
          <p:spPr bwMode="auto">
            <a:xfrm>
              <a:off x="4017" y="9841"/>
              <a:ext cx="73" cy="619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73 w 67"/>
                <a:gd name="T5" fmla="*/ 0 h 617"/>
                <a:gd name="T6" fmla="*/ 73 w 67"/>
                <a:gd name="T7" fmla="*/ 84 h 617"/>
                <a:gd name="T8" fmla="*/ 0 w 67"/>
                <a:gd name="T9" fmla="*/ 84 h 617"/>
                <a:gd name="T10" fmla="*/ 0 w 67"/>
                <a:gd name="T11" fmla="*/ 619 h 617"/>
                <a:gd name="T12" fmla="*/ 0 w 67"/>
                <a:gd name="T13" fmla="*/ 179 h 617"/>
                <a:gd name="T14" fmla="*/ 73 w 67"/>
                <a:gd name="T15" fmla="*/ 179 h 617"/>
                <a:gd name="T16" fmla="*/ 73 w 67"/>
                <a:gd name="T17" fmla="*/ 619 h 617"/>
                <a:gd name="T18" fmla="*/ 0 w 67"/>
                <a:gd name="T19" fmla="*/ 619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38" name="Freeform 139"/>
            <p:cNvSpPr>
              <a:spLocks noChangeAspect="1" noEditPoints="1"/>
            </p:cNvSpPr>
            <p:nvPr/>
          </p:nvSpPr>
          <p:spPr bwMode="auto">
            <a:xfrm>
              <a:off x="4226" y="10020"/>
              <a:ext cx="377" cy="451"/>
            </a:xfrm>
            <a:custGeom>
              <a:avLst/>
              <a:gdLst>
                <a:gd name="T0" fmla="*/ 234 w 378"/>
                <a:gd name="T1" fmla="*/ 451 h 459"/>
                <a:gd name="T2" fmla="*/ 150 w 378"/>
                <a:gd name="T3" fmla="*/ 451 h 459"/>
                <a:gd name="T4" fmla="*/ 112 w 378"/>
                <a:gd name="T5" fmla="*/ 447 h 459"/>
                <a:gd name="T6" fmla="*/ 79 w 378"/>
                <a:gd name="T7" fmla="*/ 438 h 459"/>
                <a:gd name="T8" fmla="*/ 52 w 378"/>
                <a:gd name="T9" fmla="*/ 423 h 459"/>
                <a:gd name="T10" fmla="*/ 30 w 378"/>
                <a:gd name="T11" fmla="*/ 405 h 459"/>
                <a:gd name="T12" fmla="*/ 14 w 378"/>
                <a:gd name="T13" fmla="*/ 379 h 459"/>
                <a:gd name="T14" fmla="*/ 3 w 378"/>
                <a:gd name="T15" fmla="*/ 348 h 459"/>
                <a:gd name="T16" fmla="*/ 0 w 378"/>
                <a:gd name="T17" fmla="*/ 310 h 459"/>
                <a:gd name="T18" fmla="*/ 0 w 378"/>
                <a:gd name="T19" fmla="*/ 139 h 459"/>
                <a:gd name="T20" fmla="*/ 3 w 378"/>
                <a:gd name="T21" fmla="*/ 103 h 459"/>
                <a:gd name="T22" fmla="*/ 14 w 378"/>
                <a:gd name="T23" fmla="*/ 71 h 459"/>
                <a:gd name="T24" fmla="*/ 30 w 378"/>
                <a:gd name="T25" fmla="*/ 46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4 w 378"/>
                <a:gd name="T35" fmla="*/ 0 h 459"/>
                <a:gd name="T36" fmla="*/ 270 w 378"/>
                <a:gd name="T37" fmla="*/ 4 h 459"/>
                <a:gd name="T38" fmla="*/ 302 w 378"/>
                <a:gd name="T39" fmla="*/ 13 h 459"/>
                <a:gd name="T40" fmla="*/ 330 w 378"/>
                <a:gd name="T41" fmla="*/ 28 h 459"/>
                <a:gd name="T42" fmla="*/ 349 w 378"/>
                <a:gd name="T43" fmla="*/ 50 h 459"/>
                <a:gd name="T44" fmla="*/ 366 w 378"/>
                <a:gd name="T45" fmla="*/ 77 h 459"/>
                <a:gd name="T46" fmla="*/ 375 w 378"/>
                <a:gd name="T47" fmla="*/ 108 h 459"/>
                <a:gd name="T48" fmla="*/ 377 w 378"/>
                <a:gd name="T49" fmla="*/ 143 h 459"/>
                <a:gd name="T50" fmla="*/ 377 w 378"/>
                <a:gd name="T51" fmla="*/ 307 h 459"/>
                <a:gd name="T52" fmla="*/ 375 w 378"/>
                <a:gd name="T53" fmla="*/ 342 h 459"/>
                <a:gd name="T54" fmla="*/ 366 w 378"/>
                <a:gd name="T55" fmla="*/ 374 h 459"/>
                <a:gd name="T56" fmla="*/ 349 w 378"/>
                <a:gd name="T57" fmla="*/ 401 h 459"/>
                <a:gd name="T58" fmla="*/ 330 w 378"/>
                <a:gd name="T59" fmla="*/ 423 h 459"/>
                <a:gd name="T60" fmla="*/ 302 w 378"/>
                <a:gd name="T61" fmla="*/ 438 h 459"/>
                <a:gd name="T62" fmla="*/ 270 w 378"/>
                <a:gd name="T63" fmla="*/ 447 h 459"/>
                <a:gd name="T64" fmla="*/ 234 w 378"/>
                <a:gd name="T65" fmla="*/ 451 h 459"/>
                <a:gd name="T66" fmla="*/ 310 w 378"/>
                <a:gd name="T67" fmla="*/ 132 h 459"/>
                <a:gd name="T68" fmla="*/ 308 w 378"/>
                <a:gd name="T69" fmla="*/ 112 h 459"/>
                <a:gd name="T70" fmla="*/ 302 w 378"/>
                <a:gd name="T71" fmla="*/ 94 h 459"/>
                <a:gd name="T72" fmla="*/ 295 w 378"/>
                <a:gd name="T73" fmla="*/ 77 h 459"/>
                <a:gd name="T74" fmla="*/ 283 w 378"/>
                <a:gd name="T75" fmla="*/ 64 h 459"/>
                <a:gd name="T76" fmla="*/ 266 w 378"/>
                <a:gd name="T77" fmla="*/ 55 h 459"/>
                <a:gd name="T78" fmla="*/ 245 w 378"/>
                <a:gd name="T79" fmla="*/ 53 h 459"/>
                <a:gd name="T80" fmla="*/ 135 w 378"/>
                <a:gd name="T81" fmla="*/ 53 h 459"/>
                <a:gd name="T82" fmla="*/ 114 w 378"/>
                <a:gd name="T83" fmla="*/ 55 h 459"/>
                <a:gd name="T84" fmla="*/ 97 w 378"/>
                <a:gd name="T85" fmla="*/ 64 h 459"/>
                <a:gd name="T86" fmla="*/ 83 w 378"/>
                <a:gd name="T87" fmla="*/ 77 h 459"/>
                <a:gd name="T88" fmla="*/ 74 w 378"/>
                <a:gd name="T89" fmla="*/ 92 h 459"/>
                <a:gd name="T90" fmla="*/ 70 w 378"/>
                <a:gd name="T91" fmla="*/ 110 h 459"/>
                <a:gd name="T92" fmla="*/ 68 w 378"/>
                <a:gd name="T93" fmla="*/ 132 h 459"/>
                <a:gd name="T94" fmla="*/ 68 w 378"/>
                <a:gd name="T95" fmla="*/ 317 h 459"/>
                <a:gd name="T96" fmla="*/ 70 w 378"/>
                <a:gd name="T97" fmla="*/ 339 h 459"/>
                <a:gd name="T98" fmla="*/ 74 w 378"/>
                <a:gd name="T99" fmla="*/ 359 h 459"/>
                <a:gd name="T100" fmla="*/ 83 w 378"/>
                <a:gd name="T101" fmla="*/ 374 h 459"/>
                <a:gd name="T102" fmla="*/ 97 w 378"/>
                <a:gd name="T103" fmla="*/ 387 h 459"/>
                <a:gd name="T104" fmla="*/ 114 w 378"/>
                <a:gd name="T105" fmla="*/ 394 h 459"/>
                <a:gd name="T106" fmla="*/ 135 w 378"/>
                <a:gd name="T107" fmla="*/ 397 h 459"/>
                <a:gd name="T108" fmla="*/ 245 w 378"/>
                <a:gd name="T109" fmla="*/ 397 h 459"/>
                <a:gd name="T110" fmla="*/ 266 w 378"/>
                <a:gd name="T111" fmla="*/ 394 h 459"/>
                <a:gd name="T112" fmla="*/ 283 w 378"/>
                <a:gd name="T113" fmla="*/ 385 h 459"/>
                <a:gd name="T114" fmla="*/ 295 w 378"/>
                <a:gd name="T115" fmla="*/ 372 h 459"/>
                <a:gd name="T116" fmla="*/ 302 w 378"/>
                <a:gd name="T117" fmla="*/ 357 h 459"/>
                <a:gd name="T118" fmla="*/ 308 w 378"/>
                <a:gd name="T119" fmla="*/ 339 h 459"/>
                <a:gd name="T120" fmla="*/ 310 w 378"/>
                <a:gd name="T121" fmla="*/ 319 h 459"/>
                <a:gd name="T122" fmla="*/ 310 w 378"/>
                <a:gd name="T123" fmla="*/ 132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39" name="Freeform 140"/>
            <p:cNvSpPr>
              <a:spLocks noChangeAspect="1"/>
            </p:cNvSpPr>
            <p:nvPr/>
          </p:nvSpPr>
          <p:spPr bwMode="auto">
            <a:xfrm>
              <a:off x="4719" y="10020"/>
              <a:ext cx="367" cy="441"/>
            </a:xfrm>
            <a:custGeom>
              <a:avLst/>
              <a:gdLst>
                <a:gd name="T0" fmla="*/ 298 w 361"/>
                <a:gd name="T1" fmla="*/ 441 h 448"/>
                <a:gd name="T2" fmla="*/ 298 w 361"/>
                <a:gd name="T3" fmla="*/ 105 h 448"/>
                <a:gd name="T4" fmla="*/ 294 w 361"/>
                <a:gd name="T5" fmla="*/ 86 h 448"/>
                <a:gd name="T6" fmla="*/ 285 w 361"/>
                <a:gd name="T7" fmla="*/ 73 h 448"/>
                <a:gd name="T8" fmla="*/ 271 w 361"/>
                <a:gd name="T9" fmla="*/ 66 h 448"/>
                <a:gd name="T10" fmla="*/ 257 w 361"/>
                <a:gd name="T11" fmla="*/ 61 h 448"/>
                <a:gd name="T12" fmla="*/ 241 w 361"/>
                <a:gd name="T13" fmla="*/ 59 h 448"/>
                <a:gd name="T14" fmla="*/ 171 w 361"/>
                <a:gd name="T15" fmla="*/ 59 h 448"/>
                <a:gd name="T16" fmla="*/ 137 w 361"/>
                <a:gd name="T17" fmla="*/ 61 h 448"/>
                <a:gd name="T18" fmla="*/ 108 w 361"/>
                <a:gd name="T19" fmla="*/ 64 h 448"/>
                <a:gd name="T20" fmla="*/ 84 w 361"/>
                <a:gd name="T21" fmla="*/ 68 h 448"/>
                <a:gd name="T22" fmla="*/ 68 w 361"/>
                <a:gd name="T23" fmla="*/ 71 h 448"/>
                <a:gd name="T24" fmla="*/ 68 w 361"/>
                <a:gd name="T25" fmla="*/ 441 h 448"/>
                <a:gd name="T26" fmla="*/ 0 w 361"/>
                <a:gd name="T27" fmla="*/ 441 h 448"/>
                <a:gd name="T28" fmla="*/ 0 w 361"/>
                <a:gd name="T29" fmla="*/ 9 h 448"/>
                <a:gd name="T30" fmla="*/ 64 w 361"/>
                <a:gd name="T31" fmla="*/ 9 h 448"/>
                <a:gd name="T32" fmla="*/ 68 w 361"/>
                <a:gd name="T33" fmla="*/ 39 h 448"/>
                <a:gd name="T34" fmla="*/ 94 w 361"/>
                <a:gd name="T35" fmla="*/ 22 h 448"/>
                <a:gd name="T36" fmla="*/ 123 w 361"/>
                <a:gd name="T37" fmla="*/ 9 h 448"/>
                <a:gd name="T38" fmla="*/ 155 w 361"/>
                <a:gd name="T39" fmla="*/ 2 h 448"/>
                <a:gd name="T40" fmla="*/ 185 w 361"/>
                <a:gd name="T41" fmla="*/ 0 h 448"/>
                <a:gd name="T42" fmla="*/ 253 w 361"/>
                <a:gd name="T43" fmla="*/ 0 h 448"/>
                <a:gd name="T44" fmla="*/ 280 w 361"/>
                <a:gd name="T45" fmla="*/ 2 h 448"/>
                <a:gd name="T46" fmla="*/ 301 w 361"/>
                <a:gd name="T47" fmla="*/ 6 h 448"/>
                <a:gd name="T48" fmla="*/ 323 w 361"/>
                <a:gd name="T49" fmla="*/ 15 h 448"/>
                <a:gd name="T50" fmla="*/ 340 w 361"/>
                <a:gd name="T51" fmla="*/ 29 h 448"/>
                <a:gd name="T52" fmla="*/ 355 w 361"/>
                <a:gd name="T53" fmla="*/ 46 h 448"/>
                <a:gd name="T54" fmla="*/ 364 w 361"/>
                <a:gd name="T55" fmla="*/ 70 h 448"/>
                <a:gd name="T56" fmla="*/ 367 w 361"/>
                <a:gd name="T57" fmla="*/ 96 h 448"/>
                <a:gd name="T58" fmla="*/ 367 w 361"/>
                <a:gd name="T59" fmla="*/ 441 h 448"/>
                <a:gd name="T60" fmla="*/ 298 w 361"/>
                <a:gd name="T61" fmla="*/ 441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40" name="Freeform 141"/>
            <p:cNvSpPr>
              <a:spLocks noChangeAspect="1"/>
            </p:cNvSpPr>
            <p:nvPr/>
          </p:nvSpPr>
          <p:spPr bwMode="auto">
            <a:xfrm>
              <a:off x="5232" y="10020"/>
              <a:ext cx="607" cy="441"/>
            </a:xfrm>
            <a:custGeom>
              <a:avLst/>
              <a:gdLst>
                <a:gd name="T0" fmla="*/ 540 w 608"/>
                <a:gd name="T1" fmla="*/ 441 h 448"/>
                <a:gd name="T2" fmla="*/ 540 w 608"/>
                <a:gd name="T3" fmla="*/ 105 h 448"/>
                <a:gd name="T4" fmla="*/ 536 w 608"/>
                <a:gd name="T5" fmla="*/ 86 h 448"/>
                <a:gd name="T6" fmla="*/ 527 w 608"/>
                <a:gd name="T7" fmla="*/ 73 h 448"/>
                <a:gd name="T8" fmla="*/ 515 w 608"/>
                <a:gd name="T9" fmla="*/ 66 h 448"/>
                <a:gd name="T10" fmla="*/ 500 w 608"/>
                <a:gd name="T11" fmla="*/ 61 h 448"/>
                <a:gd name="T12" fmla="*/ 484 w 608"/>
                <a:gd name="T13" fmla="*/ 59 h 448"/>
                <a:gd name="T14" fmla="*/ 439 w 608"/>
                <a:gd name="T15" fmla="*/ 59 h 448"/>
                <a:gd name="T16" fmla="*/ 406 w 608"/>
                <a:gd name="T17" fmla="*/ 61 h 448"/>
                <a:gd name="T18" fmla="*/ 377 w 608"/>
                <a:gd name="T19" fmla="*/ 64 h 448"/>
                <a:gd name="T20" fmla="*/ 354 w 608"/>
                <a:gd name="T21" fmla="*/ 68 h 448"/>
                <a:gd name="T22" fmla="*/ 337 w 608"/>
                <a:gd name="T23" fmla="*/ 71 h 448"/>
                <a:gd name="T24" fmla="*/ 337 w 608"/>
                <a:gd name="T25" fmla="*/ 441 h 448"/>
                <a:gd name="T26" fmla="*/ 270 w 608"/>
                <a:gd name="T27" fmla="*/ 441 h 448"/>
                <a:gd name="T28" fmla="*/ 270 w 608"/>
                <a:gd name="T29" fmla="*/ 105 h 448"/>
                <a:gd name="T30" fmla="*/ 268 w 608"/>
                <a:gd name="T31" fmla="*/ 86 h 448"/>
                <a:gd name="T32" fmla="*/ 259 w 608"/>
                <a:gd name="T33" fmla="*/ 73 h 448"/>
                <a:gd name="T34" fmla="*/ 246 w 608"/>
                <a:gd name="T35" fmla="*/ 66 h 448"/>
                <a:gd name="T36" fmla="*/ 230 w 608"/>
                <a:gd name="T37" fmla="*/ 61 h 448"/>
                <a:gd name="T38" fmla="*/ 214 w 608"/>
                <a:gd name="T39" fmla="*/ 59 h 448"/>
                <a:gd name="T40" fmla="*/ 165 w 608"/>
                <a:gd name="T41" fmla="*/ 59 h 448"/>
                <a:gd name="T42" fmla="*/ 127 w 608"/>
                <a:gd name="T43" fmla="*/ 62 h 448"/>
                <a:gd name="T44" fmla="*/ 94 w 608"/>
                <a:gd name="T45" fmla="*/ 66 h 448"/>
                <a:gd name="T46" fmla="*/ 67 w 608"/>
                <a:gd name="T47" fmla="*/ 71 h 448"/>
                <a:gd name="T48" fmla="*/ 67 w 608"/>
                <a:gd name="T49" fmla="*/ 441 h 448"/>
                <a:gd name="T50" fmla="*/ 0 w 608"/>
                <a:gd name="T51" fmla="*/ 441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39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4 w 608"/>
                <a:gd name="T75" fmla="*/ 31 h 448"/>
                <a:gd name="T76" fmla="*/ 327 w 608"/>
                <a:gd name="T77" fmla="*/ 50 h 448"/>
                <a:gd name="T78" fmla="*/ 345 w 608"/>
                <a:gd name="T79" fmla="*/ 32 h 448"/>
                <a:gd name="T80" fmla="*/ 368 w 608"/>
                <a:gd name="T81" fmla="*/ 18 h 448"/>
                <a:gd name="T82" fmla="*/ 395 w 608"/>
                <a:gd name="T83" fmla="*/ 7 h 448"/>
                <a:gd name="T84" fmla="*/ 424 w 608"/>
                <a:gd name="T85" fmla="*/ 2 h 448"/>
                <a:gd name="T86" fmla="*/ 455 w 608"/>
                <a:gd name="T87" fmla="*/ 0 h 448"/>
                <a:gd name="T88" fmla="*/ 497 w 608"/>
                <a:gd name="T89" fmla="*/ 0 h 448"/>
                <a:gd name="T90" fmla="*/ 520 w 608"/>
                <a:gd name="T91" fmla="*/ 2 h 448"/>
                <a:gd name="T92" fmla="*/ 544 w 608"/>
                <a:gd name="T93" fmla="*/ 6 h 448"/>
                <a:gd name="T94" fmla="*/ 563 w 608"/>
                <a:gd name="T95" fmla="*/ 15 h 448"/>
                <a:gd name="T96" fmla="*/ 582 w 608"/>
                <a:gd name="T97" fmla="*/ 29 h 448"/>
                <a:gd name="T98" fmla="*/ 596 w 608"/>
                <a:gd name="T99" fmla="*/ 46 h 448"/>
                <a:gd name="T100" fmla="*/ 603 w 608"/>
                <a:gd name="T101" fmla="*/ 70 h 448"/>
                <a:gd name="T102" fmla="*/ 607 w 608"/>
                <a:gd name="T103" fmla="*/ 96 h 448"/>
                <a:gd name="T104" fmla="*/ 607 w 608"/>
                <a:gd name="T105" fmla="*/ 441 h 448"/>
                <a:gd name="T106" fmla="*/ 540 w 608"/>
                <a:gd name="T107" fmla="*/ 441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41" name="Freeform 142"/>
            <p:cNvSpPr>
              <a:spLocks noChangeAspect="1" noEditPoints="1"/>
            </p:cNvSpPr>
            <p:nvPr/>
          </p:nvSpPr>
          <p:spPr bwMode="auto">
            <a:xfrm>
              <a:off x="5986" y="9841"/>
              <a:ext cx="63" cy="619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3 w 67"/>
                <a:gd name="T5" fmla="*/ 0 h 617"/>
                <a:gd name="T6" fmla="*/ 63 w 67"/>
                <a:gd name="T7" fmla="*/ 84 h 617"/>
                <a:gd name="T8" fmla="*/ 0 w 67"/>
                <a:gd name="T9" fmla="*/ 84 h 617"/>
                <a:gd name="T10" fmla="*/ 0 w 67"/>
                <a:gd name="T11" fmla="*/ 619 h 617"/>
                <a:gd name="T12" fmla="*/ 0 w 67"/>
                <a:gd name="T13" fmla="*/ 179 h 617"/>
                <a:gd name="T14" fmla="*/ 63 w 67"/>
                <a:gd name="T15" fmla="*/ 179 h 617"/>
                <a:gd name="T16" fmla="*/ 63 w 67"/>
                <a:gd name="T17" fmla="*/ 619 h 617"/>
                <a:gd name="T18" fmla="*/ 0 w 67"/>
                <a:gd name="T19" fmla="*/ 619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42" name="Freeform 143"/>
            <p:cNvSpPr>
              <a:spLocks noChangeAspect="1" noEditPoints="1"/>
            </p:cNvSpPr>
            <p:nvPr/>
          </p:nvSpPr>
          <p:spPr bwMode="auto">
            <a:xfrm>
              <a:off x="6185" y="9841"/>
              <a:ext cx="356" cy="629"/>
            </a:xfrm>
            <a:custGeom>
              <a:avLst/>
              <a:gdLst>
                <a:gd name="T0" fmla="*/ 297 w 359"/>
                <a:gd name="T1" fmla="*/ 618 h 628"/>
                <a:gd name="T2" fmla="*/ 292 w 359"/>
                <a:gd name="T3" fmla="*/ 585 h 628"/>
                <a:gd name="T4" fmla="*/ 265 w 359"/>
                <a:gd name="T5" fmla="*/ 607 h 628"/>
                <a:gd name="T6" fmla="*/ 236 w 359"/>
                <a:gd name="T7" fmla="*/ 620 h 628"/>
                <a:gd name="T8" fmla="*/ 205 w 359"/>
                <a:gd name="T9" fmla="*/ 627 h 628"/>
                <a:gd name="T10" fmla="*/ 174 w 359"/>
                <a:gd name="T11" fmla="*/ 629 h 628"/>
                <a:gd name="T12" fmla="*/ 103 w 359"/>
                <a:gd name="T13" fmla="*/ 629 h 628"/>
                <a:gd name="T14" fmla="*/ 84 w 359"/>
                <a:gd name="T15" fmla="*/ 627 h 628"/>
                <a:gd name="T16" fmla="*/ 62 w 359"/>
                <a:gd name="T17" fmla="*/ 621 h 628"/>
                <a:gd name="T18" fmla="*/ 43 w 359"/>
                <a:gd name="T19" fmla="*/ 614 h 628"/>
                <a:gd name="T20" fmla="*/ 25 w 359"/>
                <a:gd name="T21" fmla="*/ 600 h 628"/>
                <a:gd name="T22" fmla="*/ 12 w 359"/>
                <a:gd name="T23" fmla="*/ 582 h 628"/>
                <a:gd name="T24" fmla="*/ 1 w 359"/>
                <a:gd name="T25" fmla="*/ 558 h 628"/>
                <a:gd name="T26" fmla="*/ 0 w 359"/>
                <a:gd name="T27" fmla="*/ 528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7 w 359"/>
                <a:gd name="T39" fmla="*/ 180 h 628"/>
                <a:gd name="T40" fmla="*/ 93 w 359"/>
                <a:gd name="T41" fmla="*/ 171 h 628"/>
                <a:gd name="T42" fmla="*/ 123 w 359"/>
                <a:gd name="T43" fmla="*/ 169 h 628"/>
                <a:gd name="T44" fmla="*/ 186 w 359"/>
                <a:gd name="T45" fmla="*/ 169 h 628"/>
                <a:gd name="T46" fmla="*/ 216 w 359"/>
                <a:gd name="T47" fmla="*/ 171 h 628"/>
                <a:gd name="T48" fmla="*/ 245 w 359"/>
                <a:gd name="T49" fmla="*/ 180 h 628"/>
                <a:gd name="T50" fmla="*/ 271 w 359"/>
                <a:gd name="T51" fmla="*/ 191 h 628"/>
                <a:gd name="T52" fmla="*/ 290 w 359"/>
                <a:gd name="T53" fmla="*/ 207 h 628"/>
                <a:gd name="T54" fmla="*/ 290 w 359"/>
                <a:gd name="T55" fmla="*/ 0 h 628"/>
                <a:gd name="T56" fmla="*/ 356 w 359"/>
                <a:gd name="T57" fmla="*/ 0 h 628"/>
                <a:gd name="T58" fmla="*/ 356 w 359"/>
                <a:gd name="T59" fmla="*/ 618 h 628"/>
                <a:gd name="T60" fmla="*/ 297 w 359"/>
                <a:gd name="T61" fmla="*/ 618 h 628"/>
                <a:gd name="T62" fmla="*/ 290 w 359"/>
                <a:gd name="T63" fmla="*/ 256 h 628"/>
                <a:gd name="T64" fmla="*/ 272 w 359"/>
                <a:gd name="T65" fmla="*/ 247 h 628"/>
                <a:gd name="T66" fmla="*/ 247 w 359"/>
                <a:gd name="T67" fmla="*/ 238 h 628"/>
                <a:gd name="T68" fmla="*/ 215 w 359"/>
                <a:gd name="T69" fmla="*/ 231 h 628"/>
                <a:gd name="T70" fmla="*/ 178 w 359"/>
                <a:gd name="T71" fmla="*/ 229 h 628"/>
                <a:gd name="T72" fmla="*/ 116 w 359"/>
                <a:gd name="T73" fmla="*/ 229 h 628"/>
                <a:gd name="T74" fmla="*/ 105 w 359"/>
                <a:gd name="T75" fmla="*/ 229 h 628"/>
                <a:gd name="T76" fmla="*/ 93 w 359"/>
                <a:gd name="T77" fmla="*/ 232 h 628"/>
                <a:gd name="T78" fmla="*/ 82 w 359"/>
                <a:gd name="T79" fmla="*/ 240 h 628"/>
                <a:gd name="T80" fmla="*/ 73 w 359"/>
                <a:gd name="T81" fmla="*/ 252 h 628"/>
                <a:gd name="T82" fmla="*/ 67 w 359"/>
                <a:gd name="T83" fmla="*/ 268 h 628"/>
                <a:gd name="T84" fmla="*/ 65 w 359"/>
                <a:gd name="T85" fmla="*/ 290 h 628"/>
                <a:gd name="T86" fmla="*/ 65 w 359"/>
                <a:gd name="T87" fmla="*/ 513 h 628"/>
                <a:gd name="T88" fmla="*/ 67 w 359"/>
                <a:gd name="T89" fmla="*/ 535 h 628"/>
                <a:gd name="T90" fmla="*/ 76 w 359"/>
                <a:gd name="T91" fmla="*/ 551 h 628"/>
                <a:gd name="T92" fmla="*/ 87 w 359"/>
                <a:gd name="T93" fmla="*/ 560 h 628"/>
                <a:gd name="T94" fmla="*/ 100 w 359"/>
                <a:gd name="T95" fmla="*/ 565 h 628"/>
                <a:gd name="T96" fmla="*/ 112 w 359"/>
                <a:gd name="T97" fmla="*/ 567 h 628"/>
                <a:gd name="T98" fmla="*/ 127 w 359"/>
                <a:gd name="T99" fmla="*/ 567 h 628"/>
                <a:gd name="T100" fmla="*/ 178 w 359"/>
                <a:gd name="T101" fmla="*/ 567 h 628"/>
                <a:gd name="T102" fmla="*/ 216 w 359"/>
                <a:gd name="T103" fmla="*/ 565 h 628"/>
                <a:gd name="T104" fmla="*/ 247 w 359"/>
                <a:gd name="T105" fmla="*/ 562 h 628"/>
                <a:gd name="T106" fmla="*/ 272 w 359"/>
                <a:gd name="T107" fmla="*/ 556 h 628"/>
                <a:gd name="T108" fmla="*/ 290 w 359"/>
                <a:gd name="T109" fmla="*/ 553 h 628"/>
                <a:gd name="T110" fmla="*/ 290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43" name="Freeform 144"/>
            <p:cNvSpPr>
              <a:spLocks noChangeAspect="1"/>
            </p:cNvSpPr>
            <p:nvPr/>
          </p:nvSpPr>
          <p:spPr bwMode="auto">
            <a:xfrm>
              <a:off x="6635" y="9904"/>
              <a:ext cx="293" cy="567"/>
            </a:xfrm>
            <a:custGeom>
              <a:avLst/>
              <a:gdLst>
                <a:gd name="T0" fmla="*/ 197 w 296"/>
                <a:gd name="T1" fmla="*/ 567 h 569"/>
                <a:gd name="T2" fmla="*/ 166 w 296"/>
                <a:gd name="T3" fmla="*/ 565 h 569"/>
                <a:gd name="T4" fmla="*/ 140 w 296"/>
                <a:gd name="T5" fmla="*/ 561 h 569"/>
                <a:gd name="T6" fmla="*/ 118 w 296"/>
                <a:gd name="T7" fmla="*/ 552 h 569"/>
                <a:gd name="T8" fmla="*/ 100 w 296"/>
                <a:gd name="T9" fmla="*/ 541 h 569"/>
                <a:gd name="T10" fmla="*/ 88 w 296"/>
                <a:gd name="T11" fmla="*/ 523 h 569"/>
                <a:gd name="T12" fmla="*/ 78 w 296"/>
                <a:gd name="T13" fmla="*/ 502 h 569"/>
                <a:gd name="T14" fmla="*/ 77 w 296"/>
                <a:gd name="T15" fmla="*/ 473 h 569"/>
                <a:gd name="T16" fmla="*/ 77 w 296"/>
                <a:gd name="T17" fmla="*/ 181 h 569"/>
                <a:gd name="T18" fmla="*/ 0 w 296"/>
                <a:gd name="T19" fmla="*/ 181 h 569"/>
                <a:gd name="T20" fmla="*/ 0 w 296"/>
                <a:gd name="T21" fmla="*/ 132 h 569"/>
                <a:gd name="T22" fmla="*/ 77 w 296"/>
                <a:gd name="T23" fmla="*/ 132 h 569"/>
                <a:gd name="T24" fmla="*/ 77 w 296"/>
                <a:gd name="T25" fmla="*/ 9 h 569"/>
                <a:gd name="T26" fmla="*/ 144 w 296"/>
                <a:gd name="T27" fmla="*/ 0 h 569"/>
                <a:gd name="T28" fmla="*/ 144 w 296"/>
                <a:gd name="T29" fmla="*/ 132 h 569"/>
                <a:gd name="T30" fmla="*/ 293 w 296"/>
                <a:gd name="T31" fmla="*/ 132 h 569"/>
                <a:gd name="T32" fmla="*/ 293 w 296"/>
                <a:gd name="T33" fmla="*/ 181 h 569"/>
                <a:gd name="T34" fmla="*/ 144 w 296"/>
                <a:gd name="T35" fmla="*/ 181 h 569"/>
                <a:gd name="T36" fmla="*/ 144 w 296"/>
                <a:gd name="T37" fmla="*/ 462 h 569"/>
                <a:gd name="T38" fmla="*/ 144 w 296"/>
                <a:gd name="T39" fmla="*/ 473 h 569"/>
                <a:gd name="T40" fmla="*/ 145 w 296"/>
                <a:gd name="T41" fmla="*/ 485 h 569"/>
                <a:gd name="T42" fmla="*/ 148 w 296"/>
                <a:gd name="T43" fmla="*/ 494 h 569"/>
                <a:gd name="T44" fmla="*/ 155 w 296"/>
                <a:gd name="T45" fmla="*/ 503 h 569"/>
                <a:gd name="T46" fmla="*/ 168 w 296"/>
                <a:gd name="T47" fmla="*/ 509 h 569"/>
                <a:gd name="T48" fmla="*/ 184 w 296"/>
                <a:gd name="T49" fmla="*/ 511 h 569"/>
                <a:gd name="T50" fmla="*/ 293 w 296"/>
                <a:gd name="T51" fmla="*/ 511 h 569"/>
                <a:gd name="T52" fmla="*/ 293 w 296"/>
                <a:gd name="T53" fmla="*/ 549 h 569"/>
                <a:gd name="T54" fmla="*/ 274 w 296"/>
                <a:gd name="T55" fmla="*/ 556 h 569"/>
                <a:gd name="T56" fmla="*/ 248 w 296"/>
                <a:gd name="T57" fmla="*/ 561 h 569"/>
                <a:gd name="T58" fmla="*/ 222 w 296"/>
                <a:gd name="T59" fmla="*/ 565 h 569"/>
                <a:gd name="T60" fmla="*/ 197 w 296"/>
                <a:gd name="T61" fmla="*/ 567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44" name="Freeform 145"/>
            <p:cNvSpPr>
              <a:spLocks noChangeAspect="1" noEditPoints="1"/>
            </p:cNvSpPr>
            <p:nvPr/>
          </p:nvSpPr>
          <p:spPr bwMode="auto">
            <a:xfrm>
              <a:off x="6928" y="9841"/>
              <a:ext cx="199" cy="808"/>
            </a:xfrm>
            <a:custGeom>
              <a:avLst/>
              <a:gdLst>
                <a:gd name="T0" fmla="*/ 66 w 202"/>
                <a:gd name="T1" fmla="*/ 808 h 803"/>
                <a:gd name="T2" fmla="*/ 55 w 202"/>
                <a:gd name="T3" fmla="*/ 808 h 803"/>
                <a:gd name="T4" fmla="*/ 39 w 202"/>
                <a:gd name="T5" fmla="*/ 806 h 803"/>
                <a:gd name="T6" fmla="*/ 20 w 202"/>
                <a:gd name="T7" fmla="*/ 804 h 803"/>
                <a:gd name="T8" fmla="*/ 0 w 202"/>
                <a:gd name="T9" fmla="*/ 799 h 803"/>
                <a:gd name="T10" fmla="*/ 0 w 202"/>
                <a:gd name="T11" fmla="*/ 752 h 803"/>
                <a:gd name="T12" fmla="*/ 53 w 202"/>
                <a:gd name="T13" fmla="*/ 752 h 803"/>
                <a:gd name="T14" fmla="*/ 77 w 202"/>
                <a:gd name="T15" fmla="*/ 752 h 803"/>
                <a:gd name="T16" fmla="*/ 95 w 202"/>
                <a:gd name="T17" fmla="*/ 748 h 803"/>
                <a:gd name="T18" fmla="*/ 108 w 202"/>
                <a:gd name="T19" fmla="*/ 741 h 803"/>
                <a:gd name="T20" fmla="*/ 119 w 202"/>
                <a:gd name="T21" fmla="*/ 732 h 803"/>
                <a:gd name="T22" fmla="*/ 128 w 202"/>
                <a:gd name="T23" fmla="*/ 715 h 803"/>
                <a:gd name="T24" fmla="*/ 132 w 202"/>
                <a:gd name="T25" fmla="*/ 693 h 803"/>
                <a:gd name="T26" fmla="*/ 133 w 202"/>
                <a:gd name="T27" fmla="*/ 664 h 803"/>
                <a:gd name="T28" fmla="*/ 133 w 202"/>
                <a:gd name="T29" fmla="*/ 179 h 803"/>
                <a:gd name="T30" fmla="*/ 199 w 202"/>
                <a:gd name="T31" fmla="*/ 179 h 803"/>
                <a:gd name="T32" fmla="*/ 199 w 202"/>
                <a:gd name="T33" fmla="*/ 668 h 803"/>
                <a:gd name="T34" fmla="*/ 198 w 202"/>
                <a:gd name="T35" fmla="*/ 704 h 803"/>
                <a:gd name="T36" fmla="*/ 190 w 202"/>
                <a:gd name="T37" fmla="*/ 735 h 803"/>
                <a:gd name="T38" fmla="*/ 178 w 202"/>
                <a:gd name="T39" fmla="*/ 759 h 803"/>
                <a:gd name="T40" fmla="*/ 164 w 202"/>
                <a:gd name="T41" fmla="*/ 777 h 803"/>
                <a:gd name="T42" fmla="*/ 144 w 202"/>
                <a:gd name="T43" fmla="*/ 791 h 803"/>
                <a:gd name="T44" fmla="*/ 121 w 202"/>
                <a:gd name="T45" fmla="*/ 800 h 803"/>
                <a:gd name="T46" fmla="*/ 95 w 202"/>
                <a:gd name="T47" fmla="*/ 806 h 803"/>
                <a:gd name="T48" fmla="*/ 66 w 202"/>
                <a:gd name="T49" fmla="*/ 808 h 803"/>
                <a:gd name="T50" fmla="*/ 133 w 202"/>
                <a:gd name="T51" fmla="*/ 85 h 803"/>
                <a:gd name="T52" fmla="*/ 133 w 202"/>
                <a:gd name="T53" fmla="*/ 0 h 803"/>
                <a:gd name="T54" fmla="*/ 199 w 202"/>
                <a:gd name="T55" fmla="*/ 0 h 803"/>
                <a:gd name="T56" fmla="*/ 199 w 202"/>
                <a:gd name="T57" fmla="*/ 85 h 803"/>
                <a:gd name="T58" fmla="*/ 133 w 202"/>
                <a:gd name="T59" fmla="*/ 85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45" name="Freeform 146"/>
            <p:cNvSpPr>
              <a:spLocks noChangeAspect="1"/>
            </p:cNvSpPr>
            <p:nvPr/>
          </p:nvSpPr>
          <p:spPr bwMode="auto">
            <a:xfrm>
              <a:off x="7221" y="10020"/>
              <a:ext cx="398" cy="619"/>
            </a:xfrm>
            <a:custGeom>
              <a:avLst/>
              <a:gdLst>
                <a:gd name="T0" fmla="*/ 170 w 394"/>
                <a:gd name="T1" fmla="*/ 619 h 617"/>
                <a:gd name="T2" fmla="*/ 104 w 394"/>
                <a:gd name="T3" fmla="*/ 619 h 617"/>
                <a:gd name="T4" fmla="*/ 176 w 394"/>
                <a:gd name="T5" fmla="*/ 433 h 617"/>
                <a:gd name="T6" fmla="*/ 0 w 394"/>
                <a:gd name="T7" fmla="*/ 0 h 617"/>
                <a:gd name="T8" fmla="*/ 73 w 394"/>
                <a:gd name="T9" fmla="*/ 0 h 617"/>
                <a:gd name="T10" fmla="*/ 208 w 394"/>
                <a:gd name="T11" fmla="*/ 346 h 617"/>
                <a:gd name="T12" fmla="*/ 210 w 394"/>
                <a:gd name="T13" fmla="*/ 346 h 617"/>
                <a:gd name="T14" fmla="*/ 332 w 394"/>
                <a:gd name="T15" fmla="*/ 0 h 617"/>
                <a:gd name="T16" fmla="*/ 398 w 394"/>
                <a:gd name="T17" fmla="*/ 0 h 617"/>
                <a:gd name="T18" fmla="*/ 170 w 394"/>
                <a:gd name="T19" fmla="*/ 619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46" name="Rectangle 147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3F3018"/>
                </a:solidFill>
              </a:endParaRPr>
            </a:p>
          </p:txBody>
        </p:sp>
        <p:sp>
          <p:nvSpPr>
            <p:cNvPr id="1047" name="Rectangle 148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altLang="da-DK" smtClean="0">
                <a:solidFill>
                  <a:srgbClr val="3F3018"/>
                </a:solidFill>
              </a:endParaRPr>
            </a:p>
          </p:txBody>
        </p:sp>
        <p:sp>
          <p:nvSpPr>
            <p:cNvPr id="1048" name="Freeform 149"/>
            <p:cNvSpPr>
              <a:spLocks noChangeAspect="1" noEditPoints="1"/>
            </p:cNvSpPr>
            <p:nvPr/>
          </p:nvSpPr>
          <p:spPr bwMode="auto">
            <a:xfrm>
              <a:off x="8112" y="10020"/>
              <a:ext cx="367" cy="451"/>
            </a:xfrm>
            <a:custGeom>
              <a:avLst/>
              <a:gdLst>
                <a:gd name="T0" fmla="*/ 305 w 366"/>
                <a:gd name="T1" fmla="*/ 431 h 459"/>
                <a:gd name="T2" fmla="*/ 303 w 366"/>
                <a:gd name="T3" fmla="*/ 415 h 459"/>
                <a:gd name="T4" fmla="*/ 300 w 366"/>
                <a:gd name="T5" fmla="*/ 399 h 459"/>
                <a:gd name="T6" fmla="*/ 274 w 366"/>
                <a:gd name="T7" fmla="*/ 429 h 459"/>
                <a:gd name="T8" fmla="*/ 231 w 366"/>
                <a:gd name="T9" fmla="*/ 447 h 459"/>
                <a:gd name="T10" fmla="*/ 114 w 366"/>
                <a:gd name="T11" fmla="*/ 451 h 459"/>
                <a:gd name="T12" fmla="*/ 55 w 366"/>
                <a:gd name="T13" fmla="*/ 438 h 459"/>
                <a:gd name="T14" fmla="*/ 15 w 366"/>
                <a:gd name="T15" fmla="*/ 405 h 459"/>
                <a:gd name="T16" fmla="*/ 0 w 366"/>
                <a:gd name="T17" fmla="*/ 353 h 459"/>
                <a:gd name="T18" fmla="*/ 4 w 366"/>
                <a:gd name="T19" fmla="*/ 271 h 459"/>
                <a:gd name="T20" fmla="*/ 26 w 366"/>
                <a:gd name="T21" fmla="*/ 224 h 459"/>
                <a:gd name="T22" fmla="*/ 67 w 366"/>
                <a:gd name="T23" fmla="*/ 196 h 459"/>
                <a:gd name="T24" fmla="*/ 125 w 366"/>
                <a:gd name="T25" fmla="*/ 187 h 459"/>
                <a:gd name="T26" fmla="*/ 291 w 366"/>
                <a:gd name="T27" fmla="*/ 114 h 459"/>
                <a:gd name="T28" fmla="*/ 282 w 366"/>
                <a:gd name="T29" fmla="*/ 80 h 459"/>
                <a:gd name="T30" fmla="*/ 258 w 366"/>
                <a:gd name="T31" fmla="*/ 64 h 459"/>
                <a:gd name="T32" fmla="*/ 220 w 366"/>
                <a:gd name="T33" fmla="*/ 59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5 w 366"/>
                <a:gd name="T41" fmla="*/ 2 h 459"/>
                <a:gd name="T42" fmla="*/ 300 w 366"/>
                <a:gd name="T43" fmla="*/ 13 h 459"/>
                <a:gd name="T44" fmla="*/ 336 w 366"/>
                <a:gd name="T45" fmla="*/ 37 h 459"/>
                <a:gd name="T46" fmla="*/ 354 w 366"/>
                <a:gd name="T47" fmla="*/ 80 h 459"/>
                <a:gd name="T48" fmla="*/ 358 w 366"/>
                <a:gd name="T49" fmla="*/ 298 h 459"/>
                <a:gd name="T50" fmla="*/ 359 w 366"/>
                <a:gd name="T51" fmla="*/ 378 h 459"/>
                <a:gd name="T52" fmla="*/ 367 w 366"/>
                <a:gd name="T53" fmla="*/ 440 h 459"/>
                <a:gd name="T54" fmla="*/ 291 w 366"/>
                <a:gd name="T55" fmla="*/ 236 h 459"/>
                <a:gd name="T56" fmla="*/ 109 w 366"/>
                <a:gd name="T57" fmla="*/ 238 h 459"/>
                <a:gd name="T58" fmla="*/ 78 w 366"/>
                <a:gd name="T59" fmla="*/ 254 h 459"/>
                <a:gd name="T60" fmla="*/ 67 w 366"/>
                <a:gd name="T61" fmla="*/ 293 h 459"/>
                <a:gd name="T62" fmla="*/ 71 w 366"/>
                <a:gd name="T63" fmla="*/ 364 h 459"/>
                <a:gd name="T64" fmla="*/ 93 w 366"/>
                <a:gd name="T65" fmla="*/ 388 h 459"/>
                <a:gd name="T66" fmla="*/ 127 w 366"/>
                <a:gd name="T67" fmla="*/ 396 h 459"/>
                <a:gd name="T68" fmla="*/ 237 w 366"/>
                <a:gd name="T69" fmla="*/ 394 h 459"/>
                <a:gd name="T70" fmla="*/ 267 w 366"/>
                <a:gd name="T71" fmla="*/ 381 h 459"/>
                <a:gd name="T72" fmla="*/ 287 w 366"/>
                <a:gd name="T73" fmla="*/ 350 h 459"/>
                <a:gd name="T74" fmla="*/ 291 w 366"/>
                <a:gd name="T75" fmla="*/ 236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49" name="Freeform 150"/>
            <p:cNvSpPr>
              <a:spLocks noChangeAspect="1"/>
            </p:cNvSpPr>
            <p:nvPr/>
          </p:nvSpPr>
          <p:spPr bwMode="auto">
            <a:xfrm>
              <a:off x="8614" y="10020"/>
              <a:ext cx="367" cy="441"/>
            </a:xfrm>
            <a:custGeom>
              <a:avLst/>
              <a:gdLst>
                <a:gd name="T0" fmla="*/ 299 w 360"/>
                <a:gd name="T1" fmla="*/ 441 h 448"/>
                <a:gd name="T2" fmla="*/ 299 w 360"/>
                <a:gd name="T3" fmla="*/ 105 h 448"/>
                <a:gd name="T4" fmla="*/ 295 w 360"/>
                <a:gd name="T5" fmla="*/ 86 h 448"/>
                <a:gd name="T6" fmla="*/ 285 w 360"/>
                <a:gd name="T7" fmla="*/ 73 h 448"/>
                <a:gd name="T8" fmla="*/ 272 w 360"/>
                <a:gd name="T9" fmla="*/ 66 h 448"/>
                <a:gd name="T10" fmla="*/ 258 w 360"/>
                <a:gd name="T11" fmla="*/ 61 h 448"/>
                <a:gd name="T12" fmla="*/ 242 w 360"/>
                <a:gd name="T13" fmla="*/ 59 h 448"/>
                <a:gd name="T14" fmla="*/ 171 w 360"/>
                <a:gd name="T15" fmla="*/ 59 h 448"/>
                <a:gd name="T16" fmla="*/ 139 w 360"/>
                <a:gd name="T17" fmla="*/ 61 h 448"/>
                <a:gd name="T18" fmla="*/ 109 w 360"/>
                <a:gd name="T19" fmla="*/ 64 h 448"/>
                <a:gd name="T20" fmla="*/ 85 w 360"/>
                <a:gd name="T21" fmla="*/ 68 h 448"/>
                <a:gd name="T22" fmla="*/ 68 w 360"/>
                <a:gd name="T23" fmla="*/ 71 h 448"/>
                <a:gd name="T24" fmla="*/ 68 w 360"/>
                <a:gd name="T25" fmla="*/ 441 h 448"/>
                <a:gd name="T26" fmla="*/ 0 w 360"/>
                <a:gd name="T27" fmla="*/ 441 h 448"/>
                <a:gd name="T28" fmla="*/ 0 w 360"/>
                <a:gd name="T29" fmla="*/ 9 h 448"/>
                <a:gd name="T30" fmla="*/ 64 w 360"/>
                <a:gd name="T31" fmla="*/ 9 h 448"/>
                <a:gd name="T32" fmla="*/ 68 w 360"/>
                <a:gd name="T33" fmla="*/ 39 h 448"/>
                <a:gd name="T34" fmla="*/ 94 w 360"/>
                <a:gd name="T35" fmla="*/ 22 h 448"/>
                <a:gd name="T36" fmla="*/ 123 w 360"/>
                <a:gd name="T37" fmla="*/ 9 h 448"/>
                <a:gd name="T38" fmla="*/ 155 w 360"/>
                <a:gd name="T39" fmla="*/ 2 h 448"/>
                <a:gd name="T40" fmla="*/ 187 w 360"/>
                <a:gd name="T41" fmla="*/ 0 h 448"/>
                <a:gd name="T42" fmla="*/ 254 w 360"/>
                <a:gd name="T43" fmla="*/ 0 h 448"/>
                <a:gd name="T44" fmla="*/ 280 w 360"/>
                <a:gd name="T45" fmla="*/ 2 h 448"/>
                <a:gd name="T46" fmla="*/ 302 w 360"/>
                <a:gd name="T47" fmla="*/ 6 h 448"/>
                <a:gd name="T48" fmla="*/ 324 w 360"/>
                <a:gd name="T49" fmla="*/ 15 h 448"/>
                <a:gd name="T50" fmla="*/ 340 w 360"/>
                <a:gd name="T51" fmla="*/ 29 h 448"/>
                <a:gd name="T52" fmla="*/ 356 w 360"/>
                <a:gd name="T53" fmla="*/ 46 h 448"/>
                <a:gd name="T54" fmla="*/ 365 w 360"/>
                <a:gd name="T55" fmla="*/ 70 h 448"/>
                <a:gd name="T56" fmla="*/ 367 w 360"/>
                <a:gd name="T57" fmla="*/ 96 h 448"/>
                <a:gd name="T58" fmla="*/ 367 w 360"/>
                <a:gd name="T59" fmla="*/ 441 h 448"/>
                <a:gd name="T60" fmla="*/ 299 w 360"/>
                <a:gd name="T61" fmla="*/ 441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  <p:sp>
          <p:nvSpPr>
            <p:cNvPr id="1050" name="Freeform 151"/>
            <p:cNvSpPr>
              <a:spLocks noChangeAspect="1" noEditPoints="1"/>
            </p:cNvSpPr>
            <p:nvPr/>
          </p:nvSpPr>
          <p:spPr bwMode="auto">
            <a:xfrm>
              <a:off x="9107" y="9841"/>
              <a:ext cx="367" cy="629"/>
            </a:xfrm>
            <a:custGeom>
              <a:avLst/>
              <a:gdLst>
                <a:gd name="T0" fmla="*/ 307 w 361"/>
                <a:gd name="T1" fmla="*/ 618 h 628"/>
                <a:gd name="T2" fmla="*/ 300 w 361"/>
                <a:gd name="T3" fmla="*/ 585 h 628"/>
                <a:gd name="T4" fmla="*/ 273 w 361"/>
                <a:gd name="T5" fmla="*/ 607 h 628"/>
                <a:gd name="T6" fmla="*/ 244 w 361"/>
                <a:gd name="T7" fmla="*/ 620 h 628"/>
                <a:gd name="T8" fmla="*/ 213 w 361"/>
                <a:gd name="T9" fmla="*/ 627 h 628"/>
                <a:gd name="T10" fmla="*/ 180 w 361"/>
                <a:gd name="T11" fmla="*/ 629 h 628"/>
                <a:gd name="T12" fmla="*/ 109 w 361"/>
                <a:gd name="T13" fmla="*/ 629 h 628"/>
                <a:gd name="T14" fmla="*/ 88 w 361"/>
                <a:gd name="T15" fmla="*/ 627 h 628"/>
                <a:gd name="T16" fmla="*/ 66 w 361"/>
                <a:gd name="T17" fmla="*/ 621 h 628"/>
                <a:gd name="T18" fmla="*/ 46 w 361"/>
                <a:gd name="T19" fmla="*/ 614 h 628"/>
                <a:gd name="T20" fmla="*/ 27 w 361"/>
                <a:gd name="T21" fmla="*/ 600 h 628"/>
                <a:gd name="T22" fmla="*/ 13 w 361"/>
                <a:gd name="T23" fmla="*/ 582 h 628"/>
                <a:gd name="T24" fmla="*/ 3 w 361"/>
                <a:gd name="T25" fmla="*/ 558 h 628"/>
                <a:gd name="T26" fmla="*/ 0 w 361"/>
                <a:gd name="T27" fmla="*/ 528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6 w 361"/>
                <a:gd name="T37" fmla="*/ 193 h 628"/>
                <a:gd name="T38" fmla="*/ 70 w 361"/>
                <a:gd name="T39" fmla="*/ 180 h 628"/>
                <a:gd name="T40" fmla="*/ 98 w 361"/>
                <a:gd name="T41" fmla="*/ 171 h 628"/>
                <a:gd name="T42" fmla="*/ 128 w 361"/>
                <a:gd name="T43" fmla="*/ 169 h 628"/>
                <a:gd name="T44" fmla="*/ 193 w 361"/>
                <a:gd name="T45" fmla="*/ 169 h 628"/>
                <a:gd name="T46" fmla="*/ 224 w 361"/>
                <a:gd name="T47" fmla="*/ 171 h 628"/>
                <a:gd name="T48" fmla="*/ 253 w 361"/>
                <a:gd name="T49" fmla="*/ 180 h 628"/>
                <a:gd name="T50" fmla="*/ 280 w 361"/>
                <a:gd name="T51" fmla="*/ 191 h 628"/>
                <a:gd name="T52" fmla="*/ 300 w 361"/>
                <a:gd name="T53" fmla="*/ 207 h 628"/>
                <a:gd name="T54" fmla="*/ 300 w 361"/>
                <a:gd name="T55" fmla="*/ 0 h 628"/>
                <a:gd name="T56" fmla="*/ 367 w 361"/>
                <a:gd name="T57" fmla="*/ 0 h 628"/>
                <a:gd name="T58" fmla="*/ 367 w 361"/>
                <a:gd name="T59" fmla="*/ 618 h 628"/>
                <a:gd name="T60" fmla="*/ 307 w 361"/>
                <a:gd name="T61" fmla="*/ 618 h 628"/>
                <a:gd name="T62" fmla="*/ 300 w 361"/>
                <a:gd name="T63" fmla="*/ 256 h 628"/>
                <a:gd name="T64" fmla="*/ 280 w 361"/>
                <a:gd name="T65" fmla="*/ 247 h 628"/>
                <a:gd name="T66" fmla="*/ 253 w 361"/>
                <a:gd name="T67" fmla="*/ 238 h 628"/>
                <a:gd name="T68" fmla="*/ 223 w 361"/>
                <a:gd name="T69" fmla="*/ 231 h 628"/>
                <a:gd name="T70" fmla="*/ 185 w 361"/>
                <a:gd name="T71" fmla="*/ 229 h 628"/>
                <a:gd name="T72" fmla="*/ 121 w 361"/>
                <a:gd name="T73" fmla="*/ 229 h 628"/>
                <a:gd name="T74" fmla="*/ 110 w 361"/>
                <a:gd name="T75" fmla="*/ 229 h 628"/>
                <a:gd name="T76" fmla="*/ 98 w 361"/>
                <a:gd name="T77" fmla="*/ 232 h 628"/>
                <a:gd name="T78" fmla="*/ 86 w 361"/>
                <a:gd name="T79" fmla="*/ 240 h 628"/>
                <a:gd name="T80" fmla="*/ 77 w 361"/>
                <a:gd name="T81" fmla="*/ 252 h 628"/>
                <a:gd name="T82" fmla="*/ 71 w 361"/>
                <a:gd name="T83" fmla="*/ 268 h 628"/>
                <a:gd name="T84" fmla="*/ 70 w 361"/>
                <a:gd name="T85" fmla="*/ 290 h 628"/>
                <a:gd name="T86" fmla="*/ 70 w 361"/>
                <a:gd name="T87" fmla="*/ 513 h 628"/>
                <a:gd name="T88" fmla="*/ 71 w 361"/>
                <a:gd name="T89" fmla="*/ 535 h 628"/>
                <a:gd name="T90" fmla="*/ 79 w 361"/>
                <a:gd name="T91" fmla="*/ 551 h 628"/>
                <a:gd name="T92" fmla="*/ 89 w 361"/>
                <a:gd name="T93" fmla="*/ 560 h 628"/>
                <a:gd name="T94" fmla="*/ 105 w 361"/>
                <a:gd name="T95" fmla="*/ 565 h 628"/>
                <a:gd name="T96" fmla="*/ 118 w 361"/>
                <a:gd name="T97" fmla="*/ 567 h 628"/>
                <a:gd name="T98" fmla="*/ 132 w 361"/>
                <a:gd name="T99" fmla="*/ 567 h 628"/>
                <a:gd name="T100" fmla="*/ 184 w 361"/>
                <a:gd name="T101" fmla="*/ 567 h 628"/>
                <a:gd name="T102" fmla="*/ 224 w 361"/>
                <a:gd name="T103" fmla="*/ 565 h 628"/>
                <a:gd name="T104" fmla="*/ 255 w 361"/>
                <a:gd name="T105" fmla="*/ 562 h 628"/>
                <a:gd name="T106" fmla="*/ 281 w 361"/>
                <a:gd name="T107" fmla="*/ 556 h 628"/>
                <a:gd name="T108" fmla="*/ 300 w 361"/>
                <a:gd name="T109" fmla="*/ 553 h 628"/>
                <a:gd name="T110" fmla="*/ 300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3F301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47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Temp\IMG_29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7854" r="4484" b="42212"/>
          <a:stretch/>
        </p:blipFill>
        <p:spPr bwMode="auto">
          <a:xfrm>
            <a:off x="179512" y="764704"/>
            <a:ext cx="8787068" cy="29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dirty="0" smtClean="0"/>
              <a:t>Tavlemøder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/>
        </p:nvGrpSpPr>
        <p:grpSpPr>
          <a:xfrm>
            <a:off x="107504" y="2078235"/>
            <a:ext cx="8856984" cy="4879157"/>
            <a:chOff x="107504" y="404665"/>
            <a:chExt cx="8856984" cy="4879157"/>
          </a:xfrm>
        </p:grpSpPr>
        <p:grpSp>
          <p:nvGrpSpPr>
            <p:cNvPr id="3" name="Gruppe 2"/>
            <p:cNvGrpSpPr/>
            <p:nvPr/>
          </p:nvGrpSpPr>
          <p:grpSpPr>
            <a:xfrm>
              <a:off x="107504" y="404665"/>
              <a:ext cx="8856984" cy="4879157"/>
              <a:chOff x="-288032" y="1628801"/>
              <a:chExt cx="9684568" cy="5111617"/>
            </a:xfrm>
          </p:grpSpPr>
          <p:grpSp>
            <p:nvGrpSpPr>
              <p:cNvPr id="12" name="Gruppe 11"/>
              <p:cNvGrpSpPr/>
              <p:nvPr/>
            </p:nvGrpSpPr>
            <p:grpSpPr>
              <a:xfrm>
                <a:off x="-288032" y="1628801"/>
                <a:ext cx="9684568" cy="5111617"/>
                <a:chOff x="620688" y="3995937"/>
                <a:chExt cx="5715000" cy="3972272"/>
              </a:xfrm>
            </p:grpSpPr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543693656"/>
                    </p:ext>
                  </p:extLst>
                </p:nvPr>
              </p:nvGraphicFramePr>
              <p:xfrm>
                <a:off x="620688" y="3995937"/>
                <a:ext cx="5715000" cy="397227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9" name="Tekstboks 8"/>
                <p:cNvSpPr txBox="1"/>
                <p:nvPr/>
              </p:nvSpPr>
              <p:spPr>
                <a:xfrm>
                  <a:off x="2511324" y="4685268"/>
                  <a:ext cx="943632" cy="7015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a-DK" sz="1400" dirty="0" smtClean="0">
                      <a:solidFill>
                        <a:srgbClr val="256575"/>
                      </a:solidFill>
                      <a:cs typeface="Arial" panose="020B0604020202020204" pitchFamily="34" charset="0"/>
                    </a:rPr>
                    <a:t>Handl:</a:t>
                  </a: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da-DK" sz="1400" dirty="0" smtClean="0">
                      <a:solidFill>
                        <a:srgbClr val="256575"/>
                      </a:solidFill>
                      <a:cs typeface="Arial" panose="020B0604020202020204" pitchFamily="34" charset="0"/>
                    </a:rPr>
                    <a:t>Hvad </a:t>
                  </a:r>
                  <a:r>
                    <a:rPr lang="da-DK" sz="1400" dirty="0">
                      <a:solidFill>
                        <a:srgbClr val="256575"/>
                      </a:solidFill>
                      <a:cs typeface="Arial" panose="020B0604020202020204" pitchFamily="34" charset="0"/>
                    </a:rPr>
                    <a:t>skal justeres?</a:t>
                  </a: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da-DK" sz="1400" dirty="0" smtClean="0">
                      <a:solidFill>
                        <a:srgbClr val="256575"/>
                      </a:solidFill>
                      <a:cs typeface="Arial" panose="020B0604020202020204" pitchFamily="34" charset="0"/>
                    </a:rPr>
                    <a:t>Næste PDSA? </a:t>
                  </a:r>
                  <a:endParaRPr lang="da-DK" sz="1400" dirty="0">
                    <a:solidFill>
                      <a:srgbClr val="256575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Tekstboks 12"/>
              <p:cNvSpPr txBox="1"/>
              <p:nvPr/>
            </p:nvSpPr>
            <p:spPr>
              <a:xfrm>
                <a:off x="4751093" y="2440410"/>
                <a:ext cx="2322658" cy="1579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Planlæg: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Formål</a:t>
                </a:r>
                <a:r>
                  <a:rPr lang="da-DK" sz="1400" dirty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Hypotese?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Hvem, hvad, hvor, hvornår?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Hvordan vil vi måle og vurdere?</a:t>
                </a:r>
              </a:p>
            </p:txBody>
          </p:sp>
          <p:sp>
            <p:nvSpPr>
              <p:cNvPr id="10" name="Tekstboks 9"/>
              <p:cNvSpPr txBox="1"/>
              <p:nvPr/>
            </p:nvSpPr>
            <p:spPr>
              <a:xfrm>
                <a:off x="4739127" y="4345681"/>
                <a:ext cx="2322658" cy="1579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Afprøv: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Gennemfør testen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Dokumentér, hvad der sker (inkl. problemer og uforudsete hændelser</a:t>
                </a:r>
              </a:p>
            </p:txBody>
          </p:sp>
          <p:sp>
            <p:nvSpPr>
              <p:cNvPr id="16" name="Tekstboks 15"/>
              <p:cNvSpPr txBox="1"/>
              <p:nvPr/>
            </p:nvSpPr>
            <p:spPr>
              <a:xfrm>
                <a:off x="2915816" y="4329097"/>
                <a:ext cx="1728192" cy="1354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A</a:t>
                </a:r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nalysér: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Sammenlign </a:t>
                </a:r>
                <a:r>
                  <a:rPr lang="da-DK" sz="1400" dirty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data med forventninger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Sammenfat </a:t>
                </a:r>
                <a:r>
                  <a:rPr lang="da-DK" sz="14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erfaringer</a:t>
                </a:r>
                <a:endParaRPr lang="da-DK" sz="1400" dirty="0">
                  <a:solidFill>
                    <a:srgbClr val="256575">
                      <a:lumMod val="75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" name="Tekstboks 1"/>
              <p:cNvSpPr txBox="1"/>
              <p:nvPr/>
            </p:nvSpPr>
            <p:spPr>
              <a:xfrm>
                <a:off x="6813697" y="258703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rgbClr val="256575">
                        <a:lumMod val="75000"/>
                      </a:srgbClr>
                    </a:solidFill>
                    <a:latin typeface="midtsans" pitchFamily="50" charset="0"/>
                    <a:cs typeface="Arial" panose="020B0604020202020204" pitchFamily="34" charset="0"/>
                  </a:rPr>
                  <a:t>Plan</a:t>
                </a:r>
              </a:p>
            </p:txBody>
          </p:sp>
          <p:sp>
            <p:nvSpPr>
              <p:cNvPr id="17" name="Tekstboks 16"/>
              <p:cNvSpPr txBox="1"/>
              <p:nvPr/>
            </p:nvSpPr>
            <p:spPr>
              <a:xfrm>
                <a:off x="1680522" y="258703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rgbClr val="256575">
                        <a:lumMod val="75000"/>
                      </a:srgbClr>
                    </a:solidFill>
                    <a:latin typeface="midtsans" pitchFamily="50" charset="0"/>
                    <a:cs typeface="Arial" panose="020B0604020202020204" pitchFamily="34" charset="0"/>
                  </a:rPr>
                  <a:t>Act</a:t>
                </a:r>
              </a:p>
            </p:txBody>
          </p:sp>
          <p:sp>
            <p:nvSpPr>
              <p:cNvPr id="18" name="Tekstboks 17"/>
              <p:cNvSpPr txBox="1"/>
              <p:nvPr/>
            </p:nvSpPr>
            <p:spPr>
              <a:xfrm>
                <a:off x="1129222" y="4880564"/>
                <a:ext cx="1135360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err="1">
                    <a:solidFill>
                      <a:srgbClr val="256575">
                        <a:lumMod val="75000"/>
                      </a:srgbClr>
                    </a:solidFill>
                    <a:latin typeface="midtsans" pitchFamily="50" charset="0"/>
                    <a:cs typeface="Arial" panose="020B0604020202020204" pitchFamily="34" charset="0"/>
                  </a:rPr>
                  <a:t>Study</a:t>
                </a:r>
                <a:endParaRPr lang="da-DK" b="1" dirty="0">
                  <a:solidFill>
                    <a:srgbClr val="256575">
                      <a:lumMod val="75000"/>
                    </a:srgbClr>
                  </a:solidFill>
                  <a:latin typeface="midtsans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kstboks 18"/>
              <p:cNvSpPr txBox="1"/>
              <p:nvPr/>
            </p:nvSpPr>
            <p:spPr>
              <a:xfrm>
                <a:off x="7049906" y="488056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rgbClr val="256575">
                        <a:lumMod val="75000"/>
                      </a:srgbClr>
                    </a:solidFill>
                    <a:latin typeface="midtsans" pitchFamily="50" charset="0"/>
                    <a:cs typeface="Arial" panose="020B0604020202020204" pitchFamily="34" charset="0"/>
                  </a:rPr>
                  <a:t>Do</a:t>
                </a:r>
              </a:p>
            </p:txBody>
          </p:sp>
        </p:grpSp>
        <p:sp>
          <p:nvSpPr>
            <p:cNvPr id="29" name="Venstrebuet pil 28"/>
            <p:cNvSpPr/>
            <p:nvPr/>
          </p:nvSpPr>
          <p:spPr>
            <a:xfrm rot="10800000">
              <a:off x="899591" y="901270"/>
              <a:ext cx="1008245" cy="3895882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rgbClr val="000000"/>
                </a:solidFill>
              </a:endParaRPr>
            </a:p>
          </p:txBody>
        </p:sp>
        <p:sp>
          <p:nvSpPr>
            <p:cNvPr id="30" name="Venstrebuet pil 29"/>
            <p:cNvSpPr/>
            <p:nvPr/>
          </p:nvSpPr>
          <p:spPr>
            <a:xfrm>
              <a:off x="7087719" y="901270"/>
              <a:ext cx="1012673" cy="3895882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395536" y="764704"/>
            <a:ext cx="8549684" cy="1306080"/>
            <a:chOff x="395536" y="836712"/>
            <a:chExt cx="8549684" cy="1306080"/>
          </a:xfrm>
        </p:grpSpPr>
        <p:sp>
          <p:nvSpPr>
            <p:cNvPr id="22" name="Rektangel 21"/>
            <p:cNvSpPr/>
            <p:nvPr/>
          </p:nvSpPr>
          <p:spPr>
            <a:xfrm>
              <a:off x="395536" y="836712"/>
              <a:ext cx="8208912" cy="1306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rgbClr val="FFFFFF"/>
                </a:solidFill>
              </a:endParaRPr>
            </a:p>
          </p:txBody>
        </p:sp>
        <p:grpSp>
          <p:nvGrpSpPr>
            <p:cNvPr id="23" name="Gruppe 22"/>
            <p:cNvGrpSpPr/>
            <p:nvPr/>
          </p:nvGrpSpPr>
          <p:grpSpPr>
            <a:xfrm>
              <a:off x="611560" y="955146"/>
              <a:ext cx="8333660" cy="1105702"/>
              <a:chOff x="940905" y="221740"/>
              <a:chExt cx="8333660" cy="1200328"/>
            </a:xfrm>
          </p:grpSpPr>
          <p:sp>
            <p:nvSpPr>
              <p:cNvPr id="24" name="Tekstboks 23"/>
              <p:cNvSpPr txBox="1"/>
              <p:nvPr/>
            </p:nvSpPr>
            <p:spPr>
              <a:xfrm>
                <a:off x="941570" y="221740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1. Hvad ønsker vi at opnå? </a:t>
                </a:r>
                <a:r>
                  <a:rPr lang="da-DK" sz="16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Mål</a:t>
                </a:r>
              </a:p>
            </p:txBody>
          </p:sp>
          <p:sp>
            <p:nvSpPr>
              <p:cNvPr id="25" name="Tekstboks 24"/>
              <p:cNvSpPr txBox="1"/>
              <p:nvPr/>
            </p:nvSpPr>
            <p:spPr>
              <a:xfrm>
                <a:off x="940905" y="637238"/>
                <a:ext cx="8333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2</a:t>
                </a:r>
                <a:r>
                  <a:rPr lang="da-DK" b="1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. Hvordan ved vi, at en forandring er en forbedring? </a:t>
                </a:r>
                <a:r>
                  <a:rPr lang="da-DK" sz="15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26" name="Tekstboks 25"/>
              <p:cNvSpPr txBox="1"/>
              <p:nvPr/>
            </p:nvSpPr>
            <p:spPr>
              <a:xfrm>
                <a:off x="940905" y="1052736"/>
                <a:ext cx="83336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3. Hvilke forandringer kan skabe forbedringer?</a:t>
                </a:r>
                <a:r>
                  <a:rPr lang="da-DK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 </a:t>
                </a:r>
                <a:r>
                  <a:rPr lang="da-DK" sz="1500" dirty="0" smtClean="0">
                    <a:solidFill>
                      <a:srgbClr val="256575">
                        <a:lumMod val="75000"/>
                      </a:srgbClr>
                    </a:solidFill>
                    <a:cs typeface="Arial" panose="020B0604020202020204" pitchFamily="34" charset="0"/>
                  </a:rPr>
                  <a:t>Ideer og tiltag</a:t>
                </a:r>
              </a:p>
            </p:txBody>
          </p:sp>
        </p:grpSp>
      </p:grpSp>
      <p:sp>
        <p:nvSpPr>
          <p:cNvPr id="2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viden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/>
              <a:t>,</a:t>
            </a:r>
            <a:r>
              <a:rPr lang="da-DK" dirty="0" smtClean="0"/>
              <a:t> </a:t>
            </a:r>
            <a:r>
              <a:rPr lang="da-DK" dirty="0" smtClean="0"/>
              <a:t>her finder du bl.a.:</a:t>
            </a:r>
          </a:p>
          <a:p>
            <a:r>
              <a:rPr lang="da-DK" dirty="0" smtClean="0"/>
              <a:t>Intro til at forstå psykologien og motivere</a:t>
            </a:r>
          </a:p>
          <a:p>
            <a:r>
              <a:rPr lang="da-DK" dirty="0" smtClean="0"/>
              <a:t>Lav et forbedringsteam</a:t>
            </a:r>
          </a:p>
          <a:p>
            <a:r>
              <a:rPr lang="da-DK" dirty="0" smtClean="0"/>
              <a:t>Ledelse af forbedringsarbejde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04000" cy="914400"/>
          </a:xfrm>
        </p:spPr>
        <p:txBody>
          <a:bodyPr/>
          <a:lstStyle/>
          <a:p>
            <a:r>
              <a:rPr lang="da-DK" dirty="0" smtClean="0"/>
              <a:t>Hvorfor systematiske tavlemøder?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b="1" dirty="0"/>
              <a:t>Skaber</a:t>
            </a:r>
            <a:r>
              <a:rPr lang="da-DK" dirty="0"/>
              <a:t> overblik, systematik, fremdrift, fælles </a:t>
            </a:r>
            <a:r>
              <a:rPr lang="da-DK" dirty="0" smtClean="0"/>
              <a:t>sprog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b="1" dirty="0"/>
              <a:t>Mindsker</a:t>
            </a:r>
            <a:r>
              <a:rPr lang="da-DK" dirty="0"/>
              <a:t> ”hvor var det nu </a:t>
            </a:r>
            <a:r>
              <a:rPr lang="da-DK" dirty="0" err="1"/>
              <a:t>liiige</a:t>
            </a:r>
            <a:r>
              <a:rPr lang="da-DK" dirty="0"/>
              <a:t>, vi kom fra</a:t>
            </a:r>
            <a:r>
              <a:rPr lang="da-DK" dirty="0" smtClean="0"/>
              <a:t>...?”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icture 3" descr="H:\Temp\IMG_3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1" t="17527" r="17008" b="9539"/>
          <a:stretch/>
        </p:blipFill>
        <p:spPr bwMode="auto">
          <a:xfrm rot="5400000">
            <a:off x="5227536" y="3594917"/>
            <a:ext cx="2606724" cy="31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Temp\IMG_3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9" t="18441" r="22277" b="4510"/>
          <a:stretch/>
        </p:blipFill>
        <p:spPr bwMode="auto">
          <a:xfrm rot="5400000">
            <a:off x="1093715" y="3594918"/>
            <a:ext cx="2606723" cy="3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300192" y="2132856"/>
            <a:ext cx="2318072" cy="2316485"/>
            <a:chOff x="7074" y="10521"/>
            <a:chExt cx="4217" cy="4215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11313241">
              <a:off x="7074" y="10521"/>
              <a:ext cx="4217" cy="4215"/>
              <a:chOff x="124" y="130"/>
              <a:chExt cx="4577" cy="457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" y="139"/>
                <a:ext cx="4566" cy="4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24" y="130"/>
                <a:ext cx="4414" cy="4414"/>
              </a:xfrm>
              <a:custGeom>
                <a:avLst/>
                <a:gdLst>
                  <a:gd name="T0" fmla="*/ 121 w 747"/>
                  <a:gd name="T1" fmla="*/ 611 h 747"/>
                  <a:gd name="T2" fmla="*/ 612 w 747"/>
                  <a:gd name="T3" fmla="*/ 611 h 747"/>
                  <a:gd name="T4" fmla="*/ 612 w 747"/>
                  <a:gd name="T5" fmla="*/ 121 h 747"/>
                  <a:gd name="T6" fmla="*/ 276 w 747"/>
                  <a:gd name="T7" fmla="*/ 31 h 747"/>
                  <a:gd name="T8" fmla="*/ 31 w 747"/>
                  <a:gd name="T9" fmla="*/ 275 h 747"/>
                  <a:gd name="T10" fmla="*/ 121 w 747"/>
                  <a:gd name="T11" fmla="*/ 611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7" h="747">
                    <a:moveTo>
                      <a:pt x="121" y="611"/>
                    </a:moveTo>
                    <a:cubicBezTo>
                      <a:pt x="256" y="747"/>
                      <a:pt x="476" y="747"/>
                      <a:pt x="612" y="611"/>
                    </a:cubicBezTo>
                    <a:cubicBezTo>
                      <a:pt x="747" y="476"/>
                      <a:pt x="747" y="256"/>
                      <a:pt x="612" y="121"/>
                    </a:cubicBezTo>
                    <a:cubicBezTo>
                      <a:pt x="521" y="30"/>
                      <a:pt x="392" y="0"/>
                      <a:pt x="276" y="31"/>
                    </a:cubicBezTo>
                    <a:cubicBezTo>
                      <a:pt x="31" y="275"/>
                      <a:pt x="31" y="275"/>
                      <a:pt x="31" y="275"/>
                    </a:cubicBezTo>
                    <a:cubicBezTo>
                      <a:pt x="0" y="391"/>
                      <a:pt x="30" y="520"/>
                      <a:pt x="121" y="611"/>
                    </a:cubicBezTo>
                  </a:path>
                </a:pathLst>
              </a:custGeom>
              <a:solidFill>
                <a:srgbClr val="7E9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07" y="313"/>
                <a:ext cx="1448" cy="1442"/>
              </a:xfrm>
              <a:custGeom>
                <a:avLst/>
                <a:gdLst>
                  <a:gd name="T0" fmla="*/ 245 w 245"/>
                  <a:gd name="T1" fmla="*/ 0 h 244"/>
                  <a:gd name="T2" fmla="*/ 0 w 245"/>
                  <a:gd name="T3" fmla="*/ 244 h 244"/>
                  <a:gd name="T4" fmla="*/ 155 w 245"/>
                  <a:gd name="T5" fmla="*/ 155 h 244"/>
                  <a:gd name="T6" fmla="*/ 245 w 245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244">
                    <a:moveTo>
                      <a:pt x="245" y="0"/>
                    </a:moveTo>
                    <a:cubicBezTo>
                      <a:pt x="0" y="244"/>
                      <a:pt x="0" y="244"/>
                      <a:pt x="0" y="244"/>
                    </a:cubicBezTo>
                    <a:cubicBezTo>
                      <a:pt x="57" y="229"/>
                      <a:pt x="111" y="199"/>
                      <a:pt x="155" y="155"/>
                    </a:cubicBezTo>
                    <a:cubicBezTo>
                      <a:pt x="200" y="110"/>
                      <a:pt x="229" y="57"/>
                      <a:pt x="245" y="0"/>
                    </a:cubicBezTo>
                    <a:close/>
                  </a:path>
                </a:pathLst>
              </a:custGeom>
              <a:solidFill>
                <a:srgbClr val="597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291" y="11700"/>
              <a:ext cx="390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6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da-DK" altLang="da-DK" sz="1700" b="1" dirty="0" smtClean="0">
                  <a:solidFill>
                    <a:srgbClr val="FFFFFF"/>
                  </a:solidFill>
                </a:rPr>
                <a:t>Bonus</a:t>
              </a:r>
              <a:endParaRPr lang="da-DK" altLang="da-DK" dirty="0"/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da-DK" altLang="da-DK" sz="1700" dirty="0" smtClean="0">
                  <a:solidFill>
                    <a:srgbClr val="FFFFFF"/>
                  </a:solidFill>
                </a:rPr>
                <a:t>Afhjælper snak</a:t>
              </a:r>
            </a:p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da-DK" altLang="da-DK" sz="1700" dirty="0" smtClean="0">
                  <a:solidFill>
                    <a:srgbClr val="FFFFFF"/>
                  </a:solidFill>
                </a:rPr>
                <a:t>i krogene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kan tavlemødet give os?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Vi får talt sammen</a:t>
            </a:r>
          </a:p>
          <a:p>
            <a:r>
              <a:rPr lang="da-DK" sz="2000" dirty="0" smtClean="0"/>
              <a:t>Fælles sprog</a:t>
            </a:r>
          </a:p>
          <a:p>
            <a:r>
              <a:rPr lang="da-DK" sz="2000" dirty="0" smtClean="0"/>
              <a:t>Fælles billede af, hvad vi skal opnå</a:t>
            </a:r>
          </a:p>
          <a:p>
            <a:r>
              <a:rPr lang="da-DK" sz="2000" dirty="0" smtClean="0"/>
              <a:t>Alle bliver involveret</a:t>
            </a:r>
          </a:p>
          <a:p>
            <a:r>
              <a:rPr lang="da-DK" sz="2000" dirty="0" smtClean="0"/>
              <a:t>Alle har ansvar</a:t>
            </a:r>
          </a:p>
          <a:p>
            <a:r>
              <a:rPr lang="da-DK" sz="2000" dirty="0" smtClean="0"/>
              <a:t>Alle har indflydelse på egen arbejdsplads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b="1" dirty="0" smtClean="0"/>
              <a:t>Overblik og synlighed</a:t>
            </a:r>
          </a:p>
          <a:p>
            <a:r>
              <a:rPr lang="da-DK" sz="2000" dirty="0" smtClean="0"/>
              <a:t>Fremdrift </a:t>
            </a:r>
            <a:r>
              <a:rPr lang="da-DK" sz="2000" dirty="0"/>
              <a:t>mod </a:t>
            </a:r>
            <a:r>
              <a:rPr lang="da-DK" sz="2000" dirty="0" smtClean="0"/>
              <a:t>målsætningen</a:t>
            </a:r>
          </a:p>
          <a:p>
            <a:r>
              <a:rPr lang="da-DK" sz="2000" dirty="0"/>
              <a:t>S</a:t>
            </a:r>
            <a:r>
              <a:rPr lang="da-DK" sz="2000" dirty="0" smtClean="0"/>
              <a:t>ystematisk, kort og præcist opfølgning</a:t>
            </a:r>
            <a:endParaRPr lang="da-DK" sz="2000" dirty="0"/>
          </a:p>
          <a:p>
            <a:r>
              <a:rPr lang="da-DK" sz="2000" dirty="0"/>
              <a:t>M</a:t>
            </a:r>
            <a:r>
              <a:rPr lang="da-DK" sz="2000" dirty="0" smtClean="0"/>
              <a:t>ulighed </a:t>
            </a:r>
            <a:r>
              <a:rPr lang="da-DK" sz="2000" dirty="0"/>
              <a:t>for at få ideer og forslag til næste </a:t>
            </a:r>
            <a:r>
              <a:rPr lang="da-DK" sz="2000" dirty="0" smtClean="0"/>
              <a:t>skridt</a:t>
            </a:r>
            <a:endParaRPr lang="da-DK" dirty="0" smtClean="0"/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1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Tavlemødet som ledelsesværktøj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Bruges til at </a:t>
            </a:r>
          </a:p>
          <a:p>
            <a:r>
              <a:rPr lang="da-DK" dirty="0" smtClean="0"/>
              <a:t>Fokusere</a:t>
            </a:r>
          </a:p>
          <a:p>
            <a:r>
              <a:rPr lang="da-DK" dirty="0" smtClean="0"/>
              <a:t>Prioritere</a:t>
            </a:r>
          </a:p>
          <a:p>
            <a:r>
              <a:rPr lang="da-DK" dirty="0" smtClean="0"/>
              <a:t>Forbedre</a:t>
            </a:r>
          </a:p>
          <a:p>
            <a:r>
              <a:rPr lang="da-DK" dirty="0" smtClean="0"/>
              <a:t>Kommunikere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1026" name="Picture 2" descr="N:\Afdeling\POSADMIN\KOM\K-team\FORBEDRING TIL WWW\Figurer og logo\P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26" y="2204863"/>
            <a:ext cx="2526407" cy="37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80567" y="1149350"/>
            <a:ext cx="882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1600" b="1" smtClean="0">
                <a:solidFill>
                  <a:srgbClr val="3F3018"/>
                </a:solidFill>
                <a:latin typeface="Verdana" pitchFamily="34" charset="0"/>
              </a:rPr>
              <a:t>Idéer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35126" y="3649663"/>
            <a:ext cx="1535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1600" b="1" dirty="0" smtClean="0">
                <a:solidFill>
                  <a:srgbClr val="3F3018"/>
                </a:solidFill>
                <a:latin typeface="Verdana" pitchFamily="34" charset="0"/>
              </a:rPr>
              <a:t>Prioritering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75088" y="1138238"/>
            <a:ext cx="1470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1600" b="1" dirty="0" smtClean="0">
                <a:solidFill>
                  <a:srgbClr val="3F3018"/>
                </a:solidFill>
                <a:latin typeface="Verdana" pitchFamily="34" charset="0"/>
              </a:rPr>
              <a:t>Indsatser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78564" y="3629025"/>
            <a:ext cx="225979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1600" b="1" dirty="0" smtClean="0">
                <a:solidFill>
                  <a:srgbClr val="3F3018"/>
                </a:solidFill>
                <a:latin typeface="Verdana" pitchFamily="34" charset="0"/>
              </a:rPr>
              <a:t>Log/ beslutning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887276" y="1149350"/>
            <a:ext cx="1052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1600" b="1" dirty="0" smtClean="0">
                <a:solidFill>
                  <a:srgbClr val="3F3018"/>
                </a:solidFill>
                <a:latin typeface="Verdana" pitchFamily="34" charset="0"/>
              </a:rPr>
              <a:t>Data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79388" y="995363"/>
            <a:ext cx="8786508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endParaRPr lang="da-DK" altLang="da-DK" smtClean="0">
              <a:solidFill>
                <a:srgbClr val="3F3018"/>
              </a:solidFill>
              <a:latin typeface="Calibri" pitchFamily="34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427310" y="1016000"/>
            <a:ext cx="88899" cy="532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6096000" y="1016000"/>
            <a:ext cx="0" cy="534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179389" y="3506788"/>
            <a:ext cx="22796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6096000" y="3509963"/>
            <a:ext cx="28698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79389" y="1560513"/>
            <a:ext cx="2279649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79388" y="4106863"/>
            <a:ext cx="2271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451101" y="1571625"/>
            <a:ext cx="36448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6096000" y="1560513"/>
            <a:ext cx="2869896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6107113" y="4084638"/>
            <a:ext cx="28587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855911" y="4338181"/>
            <a:ext cx="739775" cy="723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 algn="ctr"/>
            <a:r>
              <a:rPr lang="da-DK" altLang="da-DK" sz="1000" dirty="0" smtClean="0">
                <a:solidFill>
                  <a:srgbClr val="3F3018"/>
                </a:solidFill>
                <a:latin typeface="Verdana" pitchFamily="34" charset="0"/>
              </a:rPr>
              <a:t>Gør det nu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851211" y="5073649"/>
            <a:ext cx="741362" cy="739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dirty="0" smtClean="0">
                <a:solidFill>
                  <a:srgbClr val="3F3018"/>
                </a:solidFill>
                <a:latin typeface="Verdana"/>
              </a:rPr>
              <a:t>Måske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617148" y="5073648"/>
            <a:ext cx="739775" cy="7397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 algn="ctr"/>
            <a:r>
              <a:rPr lang="da-DK" altLang="da-DK" sz="1000" dirty="0" smtClean="0">
                <a:solidFill>
                  <a:srgbClr val="3F3018"/>
                </a:solidFill>
                <a:latin typeface="Verdana" pitchFamily="34" charset="0"/>
              </a:rPr>
              <a:t>Glem det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1619953" y="4329480"/>
            <a:ext cx="741362" cy="728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dirty="0" smtClean="0">
                <a:solidFill>
                  <a:srgbClr val="3F3018"/>
                </a:solidFill>
                <a:latin typeface="Verdana"/>
              </a:rPr>
              <a:t>Måske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1287999" y="6040438"/>
            <a:ext cx="817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1000" b="1" dirty="0" smtClean="0">
                <a:solidFill>
                  <a:srgbClr val="3F3018"/>
                </a:solidFill>
                <a:latin typeface="Verdana" pitchFamily="34" charset="0"/>
              </a:rPr>
              <a:t>Indsats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179388" y="4939843"/>
            <a:ext cx="606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b="1" dirty="0" smtClean="0">
                <a:solidFill>
                  <a:srgbClr val="3F3018"/>
                </a:solidFill>
                <a:latin typeface="Verdana" pitchFamily="34" charset="0"/>
              </a:rPr>
              <a:t>Effekt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49486" y="5337236"/>
            <a:ext cx="477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dirty="0" smtClean="0">
                <a:solidFill>
                  <a:srgbClr val="3F3018"/>
                </a:solidFill>
                <a:latin typeface="Verdana" pitchFamily="34" charset="0"/>
              </a:rPr>
              <a:t>Lille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179389" y="4474554"/>
            <a:ext cx="48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dirty="0" smtClean="0">
                <a:solidFill>
                  <a:srgbClr val="3F3018"/>
                </a:solidFill>
                <a:latin typeface="Verdana" pitchFamily="34" charset="0"/>
              </a:rPr>
              <a:t>Stor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841500" y="5813423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smtClean="0">
                <a:solidFill>
                  <a:srgbClr val="3F3018"/>
                </a:solidFill>
                <a:latin typeface="Verdana" pitchFamily="34" charset="0"/>
              </a:rPr>
              <a:t>Stor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083727" y="5813424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dirty="0" smtClean="0">
                <a:solidFill>
                  <a:srgbClr val="3F3018"/>
                </a:solidFill>
                <a:latin typeface="Verdana" pitchFamily="34" charset="0"/>
              </a:rPr>
              <a:t>Lille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V="1">
            <a:off x="2471759" y="2093912"/>
            <a:ext cx="3624241" cy="7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2459038" y="2417763"/>
            <a:ext cx="365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flipV="1">
            <a:off x="2471760" y="2773363"/>
            <a:ext cx="3640116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2471760" y="3130550"/>
            <a:ext cx="36369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2471760" y="3506788"/>
            <a:ext cx="36321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V="1">
            <a:off x="2516210" y="3863975"/>
            <a:ext cx="35766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2511424" y="4232275"/>
            <a:ext cx="35893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V="1">
            <a:off x="2471759" y="4579937"/>
            <a:ext cx="3627416" cy="16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2516210" y="4903788"/>
            <a:ext cx="35924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2516210" y="5249863"/>
            <a:ext cx="35909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2511424" y="5575299"/>
            <a:ext cx="3581402" cy="64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V="1">
            <a:off x="2511424" y="5921375"/>
            <a:ext cx="3582989" cy="1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5362019" y="1560513"/>
            <a:ext cx="0" cy="476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 flipH="1">
            <a:off x="4726833" y="1527444"/>
            <a:ext cx="11113" cy="4779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2600696" y="1719201"/>
            <a:ext cx="11792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b="1" dirty="0" smtClean="0">
                <a:solidFill>
                  <a:srgbClr val="3F3018"/>
                </a:solidFill>
                <a:latin typeface="Verdana" pitchFamily="34" charset="0"/>
              </a:rPr>
              <a:t>Indsatser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4683383" y="1719201"/>
            <a:ext cx="7519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b="1" dirty="0" smtClean="0">
                <a:solidFill>
                  <a:srgbClr val="3F3018"/>
                </a:solidFill>
                <a:latin typeface="Verdana" pitchFamily="34" charset="0"/>
              </a:rPr>
              <a:t>Ansvar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990563" y="1701800"/>
            <a:ext cx="806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b="1" dirty="0" smtClean="0">
                <a:solidFill>
                  <a:srgbClr val="3F3018"/>
                </a:solidFill>
                <a:latin typeface="Verdana" pitchFamily="34" charset="0"/>
              </a:rPr>
              <a:t>Opstart/Deadline</a:t>
            </a:r>
          </a:p>
        </p:txBody>
      </p:sp>
      <p:sp>
        <p:nvSpPr>
          <p:cNvPr id="54318" name="AutoShape 46"/>
          <p:cNvSpPr>
            <a:spLocks noChangeArrowheads="1"/>
          </p:cNvSpPr>
          <p:nvPr/>
        </p:nvSpPr>
        <p:spPr bwMode="auto">
          <a:xfrm>
            <a:off x="5867400" y="2132013"/>
            <a:ext cx="1782763" cy="1295400"/>
          </a:xfrm>
          <a:prstGeom prst="wedgeRoundRectCallout">
            <a:avLst>
              <a:gd name="adj1" fmla="val 22931"/>
              <a:gd name="adj2" fmla="val -795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400" b="1" dirty="0" smtClean="0">
                <a:solidFill>
                  <a:srgbClr val="3F3018"/>
                </a:solidFill>
              </a:rPr>
              <a:t>Data</a:t>
            </a:r>
            <a:r>
              <a:rPr lang="da-DK" altLang="da-DK" sz="1400" dirty="0" smtClean="0">
                <a:solidFill>
                  <a:srgbClr val="3F3018"/>
                </a:solidFill>
              </a:rPr>
              <a:t> som følges i forhold til de enkelte indsatser der arbejdes med.</a:t>
            </a:r>
          </a:p>
        </p:txBody>
      </p:sp>
      <p:sp>
        <p:nvSpPr>
          <p:cNvPr id="54319" name="AutoShape 47"/>
          <p:cNvSpPr>
            <a:spLocks noChangeArrowheads="1"/>
          </p:cNvSpPr>
          <p:nvPr/>
        </p:nvSpPr>
        <p:spPr bwMode="auto">
          <a:xfrm>
            <a:off x="3905632" y="4777747"/>
            <a:ext cx="1961768" cy="1295400"/>
          </a:xfrm>
          <a:prstGeom prst="wedgeRoundRectCallout">
            <a:avLst>
              <a:gd name="adj1" fmla="val 22306"/>
              <a:gd name="adj2" fmla="val -2305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400" b="1" dirty="0">
                <a:solidFill>
                  <a:srgbClr val="3F3018"/>
                </a:solidFill>
              </a:rPr>
              <a:t>T</a:t>
            </a:r>
            <a:r>
              <a:rPr lang="da-DK" altLang="da-DK" sz="1400" b="1" dirty="0" smtClean="0">
                <a:solidFill>
                  <a:srgbClr val="3F3018"/>
                </a:solidFill>
              </a:rPr>
              <a:t>avlen viser , </a:t>
            </a:r>
            <a:r>
              <a:rPr lang="da-DK" altLang="da-DK" sz="1400" dirty="0" smtClean="0">
                <a:solidFill>
                  <a:srgbClr val="3F3018"/>
                </a:solidFill>
              </a:rPr>
              <a:t>opstart/ deadline, status og ansvarlig over de igangværende aktiviteter</a:t>
            </a:r>
          </a:p>
        </p:txBody>
      </p:sp>
      <p:sp>
        <p:nvSpPr>
          <p:cNvPr id="54320" name="AutoShape 48"/>
          <p:cNvSpPr>
            <a:spLocks noChangeArrowheads="1"/>
          </p:cNvSpPr>
          <p:nvPr/>
        </p:nvSpPr>
        <p:spPr bwMode="auto">
          <a:xfrm>
            <a:off x="6914052" y="4474554"/>
            <a:ext cx="2051844" cy="1314967"/>
          </a:xfrm>
          <a:prstGeom prst="wedgeRoundRectCallout">
            <a:avLst>
              <a:gd name="adj1" fmla="val -78056"/>
              <a:gd name="adj2" fmla="val -2191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400" b="1" dirty="0" smtClean="0">
                <a:solidFill>
                  <a:srgbClr val="3F3018"/>
                </a:solidFill>
              </a:rPr>
              <a:t>Log</a:t>
            </a:r>
            <a:r>
              <a:rPr lang="da-DK" altLang="da-DK" sz="1400" dirty="0" smtClean="0">
                <a:solidFill>
                  <a:srgbClr val="3F3018"/>
                </a:solidFill>
              </a:rPr>
              <a:t> - Her synliggøres gennemførte forbedringer, føres beslutningsreferat</a:t>
            </a:r>
          </a:p>
        </p:txBody>
      </p:sp>
      <p:sp>
        <p:nvSpPr>
          <p:cNvPr id="54321" name="AutoShape 49"/>
          <p:cNvSpPr>
            <a:spLocks noChangeArrowheads="1"/>
          </p:cNvSpPr>
          <p:nvPr/>
        </p:nvSpPr>
        <p:spPr bwMode="auto">
          <a:xfrm>
            <a:off x="2333226" y="4817269"/>
            <a:ext cx="1279525" cy="865187"/>
          </a:xfrm>
          <a:prstGeom prst="wedgeRoundRectCallout">
            <a:avLst>
              <a:gd name="adj1" fmla="val -76921"/>
              <a:gd name="adj2" fmla="val -180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400" b="1" dirty="0" smtClean="0">
                <a:solidFill>
                  <a:srgbClr val="3F3018"/>
                </a:solidFill>
              </a:rPr>
              <a:t>Prioritering</a:t>
            </a:r>
            <a:r>
              <a:rPr lang="da-DK" altLang="da-DK" sz="1400" dirty="0" smtClean="0">
                <a:solidFill>
                  <a:srgbClr val="3F3018"/>
                </a:solidFill>
              </a:rPr>
              <a:t> af forslag og ideer</a:t>
            </a:r>
          </a:p>
        </p:txBody>
      </p:sp>
      <p:sp>
        <p:nvSpPr>
          <p:cNvPr id="54322" name="AutoShape 50"/>
          <p:cNvSpPr>
            <a:spLocks noChangeArrowheads="1"/>
          </p:cNvSpPr>
          <p:nvPr/>
        </p:nvSpPr>
        <p:spPr bwMode="auto">
          <a:xfrm>
            <a:off x="173440" y="1831625"/>
            <a:ext cx="1662112" cy="1079500"/>
          </a:xfrm>
          <a:prstGeom prst="wedgeRoundRectCallout">
            <a:avLst>
              <a:gd name="adj1" fmla="val 18105"/>
              <a:gd name="adj2" fmla="val -726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400" b="1" dirty="0" smtClean="0">
                <a:solidFill>
                  <a:srgbClr val="3F3018"/>
                </a:solidFill>
              </a:rPr>
              <a:t>Ideer</a:t>
            </a:r>
            <a:r>
              <a:rPr lang="da-DK" altLang="da-DK" sz="1400" dirty="0" smtClean="0">
                <a:solidFill>
                  <a:srgbClr val="3F3018"/>
                </a:solidFill>
              </a:rPr>
              <a:t>: Forslag til forbedringer  og nye ideer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412750" y="6362700"/>
            <a:ext cx="4799013" cy="1687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cxnSp>
        <p:nvCxnSpPr>
          <p:cNvPr id="4" name="Lige forbindelse 3"/>
          <p:cNvCxnSpPr/>
          <p:nvPr/>
        </p:nvCxnSpPr>
        <p:spPr bwMode="auto">
          <a:xfrm>
            <a:off x="3978234" y="1571625"/>
            <a:ext cx="0" cy="4757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5345113" y="1719201"/>
            <a:ext cx="7477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idtsans" pitchFamily="5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idtsans" pitchFamily="5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idt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dtsans" pitchFamily="50" charset="0"/>
              </a:defRPr>
            </a:lvl9pPr>
          </a:lstStyle>
          <a:p>
            <a:r>
              <a:rPr lang="da-DK" altLang="da-DK" sz="1000" b="1" dirty="0" smtClean="0">
                <a:solidFill>
                  <a:srgbClr val="3F3018"/>
                </a:solidFill>
                <a:latin typeface="Verdana" pitchFamily="34" charset="0"/>
              </a:rPr>
              <a:t>Status</a:t>
            </a:r>
          </a:p>
        </p:txBody>
      </p:sp>
      <p:sp>
        <p:nvSpPr>
          <p:cNvPr id="53" name="Titel 1"/>
          <p:cNvSpPr txBox="1">
            <a:spLocks/>
          </p:cNvSpPr>
          <p:nvPr/>
        </p:nvSpPr>
        <p:spPr>
          <a:xfrm>
            <a:off x="719136" y="404664"/>
            <a:ext cx="77040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r>
              <a:rPr lang="da-DK" kern="0" dirty="0" smtClean="0"/>
              <a:t>Sådan opbygger I tavlen</a:t>
            </a:r>
            <a:br>
              <a:rPr lang="da-DK" kern="0" dirty="0" smtClean="0"/>
            </a:br>
            <a:endParaRPr lang="da-DK" kern="0" dirty="0"/>
          </a:p>
        </p:txBody>
      </p:sp>
      <p:sp>
        <p:nvSpPr>
          <p:cNvPr id="5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8" grpId="0" animBg="1"/>
      <p:bldP spid="54319" grpId="0" animBg="1"/>
      <p:bldP spid="54320" grpId="0" animBg="1"/>
      <p:bldP spid="54321" grpId="0" animBg="1"/>
      <p:bldP spid="543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5486" cy="914400"/>
          </a:xfrm>
        </p:spPr>
        <p:txBody>
          <a:bodyPr/>
          <a:lstStyle/>
          <a:p>
            <a:r>
              <a:rPr lang="da-DK" dirty="0" smtClean="0"/>
              <a:t>En tavle fra virkelighedens verden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3" name="Rektangel 2"/>
          <p:cNvSpPr/>
          <p:nvPr/>
        </p:nvSpPr>
        <p:spPr bwMode="auto">
          <a:xfrm>
            <a:off x="308759" y="6317673"/>
            <a:ext cx="4583875" cy="2256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smtClean="0">
              <a:solidFill>
                <a:srgbClr val="3F3018"/>
              </a:solidFill>
              <a:latin typeface="midtsans" pitchFamily="50" charset="0"/>
            </a:endParaRPr>
          </a:p>
        </p:txBody>
      </p:sp>
      <p:pic>
        <p:nvPicPr>
          <p:cNvPr id="6" name="Picture 2" descr="H:\Temp\IMG_29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7854" r="2649" b="2613"/>
          <a:stretch/>
        </p:blipFill>
        <p:spPr bwMode="auto">
          <a:xfrm>
            <a:off x="467544" y="1556792"/>
            <a:ext cx="7992888" cy="47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600696" y="1916832"/>
            <a:ext cx="1179216" cy="45719"/>
          </a:xfrm>
          <a:prstGeom prst="rect">
            <a:avLst/>
          </a:prstGeom>
          <a:solidFill>
            <a:schemeClr val="tx1"/>
          </a:solidFill>
          <a:ln w="1524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1052736"/>
            <a:ext cx="7704000" cy="914400"/>
          </a:xfrm>
        </p:spPr>
        <p:txBody>
          <a:bodyPr/>
          <a:lstStyle/>
          <a:p>
            <a:r>
              <a:rPr lang="da-DK" dirty="0"/>
              <a:t>L</a:t>
            </a:r>
            <a:r>
              <a:rPr lang="da-DK" dirty="0" smtClean="0"/>
              <a:t>ederens spørgsmål ved hver indsats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159001"/>
            <a:ext cx="7704000" cy="213409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a-DK" b="1" dirty="0" smtClean="0"/>
              <a:t>Status: </a:t>
            </a:r>
            <a:r>
              <a:rPr lang="da-DK" dirty="0" smtClean="0"/>
              <a:t>Hvad er status ift. målet? Hvad viser data?</a:t>
            </a:r>
          </a:p>
          <a:p>
            <a:pPr marL="457200" indent="-457200">
              <a:buFont typeface="+mj-lt"/>
              <a:buAutoNum type="arabicPeriod"/>
            </a:pPr>
            <a:r>
              <a:rPr lang="da-DK" b="1" dirty="0" smtClean="0"/>
              <a:t>Læring: </a:t>
            </a:r>
            <a:r>
              <a:rPr lang="da-DK" dirty="0" smtClean="0"/>
              <a:t>Hvad er afprøvet siden sidst, og var der forhindringer i afprøvningen?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29" y="4063181"/>
            <a:ext cx="23891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dsholder til indhold 2"/>
          <p:cNvSpPr txBox="1">
            <a:spLocks/>
          </p:cNvSpPr>
          <p:nvPr/>
        </p:nvSpPr>
        <p:spPr bwMode="auto">
          <a:xfrm>
            <a:off x="719137" y="3717032"/>
            <a:ext cx="428491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da-DK" b="1" kern="0" dirty="0" smtClean="0"/>
              <a:t>Næste skridt: </a:t>
            </a:r>
            <a:r>
              <a:rPr lang="da-DK" kern="0" dirty="0" smtClean="0"/>
              <a:t>Hvad er næste prøvehandling? Og hvornår er dato for næste status?</a:t>
            </a:r>
            <a:endParaRPr lang="da-DK" kern="0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Forbedringer sker mellem møderne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2132856"/>
            <a:ext cx="7704000" cy="4010025"/>
          </a:xfrm>
        </p:spPr>
        <p:txBody>
          <a:bodyPr/>
          <a:lstStyle/>
          <a:p>
            <a:pPr marL="0" indent="0">
              <a:buNone/>
            </a:pPr>
            <a:endParaRPr lang="da-DK" altLang="da-DK" dirty="0" smtClean="0"/>
          </a:p>
          <a:p>
            <a:pPr marL="0" indent="0">
              <a:buNone/>
            </a:pPr>
            <a:endParaRPr lang="da-DK" altLang="da-DK" dirty="0" smtClean="0"/>
          </a:p>
          <a:p>
            <a:pPr marL="0" indent="0">
              <a:buNone/>
            </a:pPr>
            <a:r>
              <a:rPr lang="da-DK" altLang="da-DK" dirty="0" smtClean="0"/>
              <a:t>Der </a:t>
            </a:r>
            <a:r>
              <a:rPr lang="da-DK" altLang="da-DK" dirty="0"/>
              <a:t>skal være mulighed </a:t>
            </a:r>
            <a:r>
              <a:rPr lang="da-DK" altLang="da-DK" dirty="0" smtClean="0"/>
              <a:t>for at:</a:t>
            </a:r>
            <a:endParaRPr lang="da-DK" altLang="da-DK" dirty="0"/>
          </a:p>
          <a:p>
            <a:r>
              <a:rPr lang="da-DK" altLang="da-DK" dirty="0" smtClean="0"/>
              <a:t>komme </a:t>
            </a:r>
            <a:r>
              <a:rPr lang="da-DK" altLang="da-DK" dirty="0"/>
              <a:t>i gang med </a:t>
            </a:r>
            <a:r>
              <a:rPr lang="da-DK" altLang="da-DK" dirty="0" smtClean="0"/>
              <a:t>afprøvninger</a:t>
            </a:r>
          </a:p>
          <a:p>
            <a:r>
              <a:rPr lang="da-DK" altLang="da-DK" dirty="0" smtClean="0"/>
              <a:t>få </a:t>
            </a:r>
            <a:r>
              <a:rPr lang="da-DK" altLang="da-DK" dirty="0"/>
              <a:t>tempo på afprøvningerne</a:t>
            </a:r>
          </a:p>
          <a:p>
            <a:r>
              <a:rPr lang="da-DK" altLang="da-DK" dirty="0" smtClean="0"/>
              <a:t>få </a:t>
            </a:r>
            <a:r>
              <a:rPr lang="da-DK" altLang="da-DK" dirty="0"/>
              <a:t>afprøvet </a:t>
            </a:r>
            <a:r>
              <a:rPr lang="da-DK" altLang="da-DK" dirty="0" smtClean="0"/>
              <a:t>systematisk</a:t>
            </a:r>
          </a:p>
          <a:p>
            <a:r>
              <a:rPr lang="da-DK" altLang="da-DK" dirty="0" smtClean="0"/>
              <a:t>løse udfordringer </a:t>
            </a:r>
          </a:p>
          <a:p>
            <a:endParaRPr lang="da-DK" altLang="da-DK" dirty="0" smtClean="0"/>
          </a:p>
          <a:p>
            <a:pPr marL="0" indent="0">
              <a:buNone/>
            </a:pPr>
            <a:endParaRPr lang="da-DK" altLang="da-DK" dirty="0" smtClean="0"/>
          </a:p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r>
              <a:rPr lang="da-DK" altLang="da-DK" sz="3000" b="1" dirty="0" smtClean="0">
                <a:solidFill>
                  <a:srgbClr val="256575"/>
                </a:solidFill>
              </a:rPr>
              <a:t>Start i det små, og gør det nu</a:t>
            </a:r>
            <a:br>
              <a:rPr lang="da-DK" altLang="da-DK" sz="3000" b="1" dirty="0" smtClean="0">
                <a:solidFill>
                  <a:srgbClr val="256575"/>
                </a:solidFill>
              </a:rPr>
            </a:br>
            <a:endParaRPr lang="da-DK" altLang="da-DK" dirty="0" smtClean="0"/>
          </a:p>
          <a:p>
            <a:endParaRPr lang="da-DK" dirty="0"/>
          </a:p>
        </p:txBody>
      </p:sp>
      <p:grpSp>
        <p:nvGrpSpPr>
          <p:cNvPr id="6" name="Gruppe 5"/>
          <p:cNvGrpSpPr/>
          <p:nvPr/>
        </p:nvGrpSpPr>
        <p:grpSpPr>
          <a:xfrm>
            <a:off x="4623339" y="4341661"/>
            <a:ext cx="3621069" cy="1103563"/>
            <a:chOff x="1043608" y="3645025"/>
            <a:chExt cx="7365485" cy="2348779"/>
          </a:xfrm>
        </p:grpSpPr>
        <p:grpSp>
          <p:nvGrpSpPr>
            <p:cNvPr id="7" name="Gruppe 6"/>
            <p:cNvGrpSpPr/>
            <p:nvPr/>
          </p:nvGrpSpPr>
          <p:grpSpPr>
            <a:xfrm>
              <a:off x="1043608" y="4221088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20" name="Diagram 19"/>
              <p:cNvGraphicFramePr/>
              <p:nvPr>
                <p:extLst>
                  <p:ext uri="{D42A27DB-BD31-4B8C-83A1-F6EECF244321}">
                    <p14:modId xmlns:p14="http://schemas.microsoft.com/office/powerpoint/2010/main" val="816578507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1" name="Venstrebuet pil 20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Venstrebuet pil 7"/>
            <p:cNvSpPr/>
            <p:nvPr/>
          </p:nvSpPr>
          <p:spPr>
            <a:xfrm rot="16200000">
              <a:off x="2626871" y="3068048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grpSp>
          <p:nvGrpSpPr>
            <p:cNvPr id="9" name="Gruppe 8"/>
            <p:cNvGrpSpPr/>
            <p:nvPr/>
          </p:nvGrpSpPr>
          <p:grpSpPr>
            <a:xfrm>
              <a:off x="2792469" y="4221088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18" name="Diagram 17"/>
              <p:cNvGraphicFramePr/>
              <p:nvPr>
                <p:extLst>
                  <p:ext uri="{D42A27DB-BD31-4B8C-83A1-F6EECF244321}">
                    <p14:modId xmlns:p14="http://schemas.microsoft.com/office/powerpoint/2010/main" val="2368886158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9" name="Venstrebuet pil 18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pe 9"/>
            <p:cNvGrpSpPr/>
            <p:nvPr/>
          </p:nvGrpSpPr>
          <p:grpSpPr>
            <a:xfrm>
              <a:off x="4499992" y="4202565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16" name="Diagram 15"/>
              <p:cNvGraphicFramePr/>
              <p:nvPr>
                <p:extLst>
                  <p:ext uri="{D42A27DB-BD31-4B8C-83A1-F6EECF244321}">
                    <p14:modId xmlns:p14="http://schemas.microsoft.com/office/powerpoint/2010/main" val="2761191322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7" name="Venstrebuet pil 16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pe 10"/>
            <p:cNvGrpSpPr/>
            <p:nvPr/>
          </p:nvGrpSpPr>
          <p:grpSpPr>
            <a:xfrm>
              <a:off x="6248852" y="4202566"/>
              <a:ext cx="2160241" cy="1772715"/>
              <a:chOff x="1043607" y="4941169"/>
              <a:chExt cx="2160241" cy="1772715"/>
            </a:xfrm>
          </p:grpSpPr>
          <p:graphicFrame>
            <p:nvGraphicFramePr>
              <p:cNvPr id="14" name="Diagram 13"/>
              <p:cNvGraphicFramePr/>
              <p:nvPr>
                <p:extLst>
                  <p:ext uri="{D42A27DB-BD31-4B8C-83A1-F6EECF244321}">
                    <p14:modId xmlns:p14="http://schemas.microsoft.com/office/powerpoint/2010/main" val="3608167220"/>
                  </p:ext>
                </p:extLst>
              </p:nvPr>
            </p:nvGraphicFramePr>
            <p:xfrm>
              <a:off x="1043607" y="4941169"/>
              <a:ext cx="2160241" cy="17727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5" name="Venstrebuet pil 14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Venstrebuet pil 11"/>
            <p:cNvSpPr/>
            <p:nvPr/>
          </p:nvSpPr>
          <p:spPr>
            <a:xfrm rot="16200000">
              <a:off x="4427072" y="3068048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13" name="Venstrebuet pil 12"/>
            <p:cNvSpPr/>
            <p:nvPr/>
          </p:nvSpPr>
          <p:spPr>
            <a:xfrm rot="16200000">
              <a:off x="6320448" y="3048705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</p:grpSp>
      <p:sp>
        <p:nvSpPr>
          <p:cNvPr id="22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Ved tavlemødet aftales, hvad der er næste afprøvning i praksis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4103217"/>
            <a:ext cx="7704000" cy="405903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 smtClean="0"/>
              <a:t>Praksis</a:t>
            </a:r>
            <a:endParaRPr lang="da-DK" sz="1800" b="1" dirty="0"/>
          </a:p>
        </p:txBody>
      </p:sp>
      <p:cxnSp>
        <p:nvCxnSpPr>
          <p:cNvPr id="5" name="Lige forbindelse 4"/>
          <p:cNvCxnSpPr/>
          <p:nvPr/>
        </p:nvCxnSpPr>
        <p:spPr bwMode="auto">
          <a:xfrm>
            <a:off x="395536" y="4005064"/>
            <a:ext cx="835292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Pladsholder til indhold 2"/>
          <p:cNvSpPr txBox="1">
            <a:spLocks/>
          </p:cNvSpPr>
          <p:nvPr/>
        </p:nvSpPr>
        <p:spPr bwMode="auto">
          <a:xfrm>
            <a:off x="395536" y="3501008"/>
            <a:ext cx="7704000" cy="4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sz="1800" b="1" kern="0" dirty="0" smtClean="0"/>
              <a:t>Ved skrivebordet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95536" y="2780928"/>
            <a:ext cx="1512168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Planlægge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6444208" y="2780928"/>
            <a:ext cx="1512168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Godkende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1331640" y="4581128"/>
            <a:ext cx="1512168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Teste og modificere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3033313" y="4585001"/>
            <a:ext cx="1512168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Teste og modificere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4716016" y="4585001"/>
            <a:ext cx="1512168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Teste og modificere</a:t>
            </a:r>
            <a:endParaRPr lang="da-DK" dirty="0"/>
          </a:p>
        </p:txBody>
      </p:sp>
      <p:sp>
        <p:nvSpPr>
          <p:cNvPr id="13" name="Ellipse 12"/>
          <p:cNvSpPr/>
          <p:nvPr/>
        </p:nvSpPr>
        <p:spPr>
          <a:xfrm>
            <a:off x="6804248" y="4293096"/>
            <a:ext cx="2016224" cy="1224136"/>
          </a:xfrm>
          <a:prstGeom prst="ellipse">
            <a:avLst/>
          </a:prstGeom>
          <a:noFill/>
          <a:ln w="9525" cap="rnd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6948264" y="47158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Implementere</a:t>
            </a:r>
            <a:endParaRPr lang="da-DK" dirty="0"/>
          </a:p>
        </p:txBody>
      </p:sp>
      <p:cxnSp>
        <p:nvCxnSpPr>
          <p:cNvPr id="16" name="Lige pilforbindelse 15"/>
          <p:cNvCxnSpPr>
            <a:stCxn id="8" idx="2"/>
          </p:cNvCxnSpPr>
          <p:nvPr/>
        </p:nvCxnSpPr>
        <p:spPr bwMode="auto">
          <a:xfrm>
            <a:off x="1151620" y="3150260"/>
            <a:ext cx="914400" cy="14308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ge pilforbindelse 17"/>
          <p:cNvCxnSpPr>
            <a:stCxn id="12" idx="0"/>
          </p:cNvCxnSpPr>
          <p:nvPr/>
        </p:nvCxnSpPr>
        <p:spPr bwMode="auto">
          <a:xfrm flipV="1">
            <a:off x="5472100" y="3150260"/>
            <a:ext cx="1830122" cy="14347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Lige pilforbindelse 21"/>
          <p:cNvCxnSpPr/>
          <p:nvPr/>
        </p:nvCxnSpPr>
        <p:spPr bwMode="auto">
          <a:xfrm>
            <a:off x="7642336" y="3154133"/>
            <a:ext cx="170024" cy="11389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Lige pilforbindelse 25"/>
          <p:cNvCxnSpPr>
            <a:stCxn id="10" idx="3"/>
            <a:endCxn id="11" idx="1"/>
          </p:cNvCxnSpPr>
          <p:nvPr/>
        </p:nvCxnSpPr>
        <p:spPr bwMode="auto">
          <a:xfrm>
            <a:off x="2843808" y="4904294"/>
            <a:ext cx="189505" cy="3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Lige pilforbindelse 29"/>
          <p:cNvCxnSpPr/>
          <p:nvPr/>
        </p:nvCxnSpPr>
        <p:spPr bwMode="auto">
          <a:xfrm>
            <a:off x="4545481" y="4896645"/>
            <a:ext cx="189505" cy="3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69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avlemøder&amp;quot;&quot;/&gt;&lt;property id=&quot;20307&quot; value=&quot;262&quot;/&gt;&lt;/object&gt;&lt;object type=&quot;3&quot; unique_id=&quot;13426&quot;&gt;&lt;property id=&quot;20148&quot; value=&quot;5&quot;/&gt;&lt;property id=&quot;20300&quot; value=&quot;Slide 5&quot;/&gt;&lt;property id=&quot;20307&quot; value=&quot;276&quot;/&gt;&lt;/object&gt;&lt;object type=&quot;3&quot; unique_id=&quot;13427&quot;&gt;&lt;property id=&quot;20148&quot; value=&quot;5&quot;/&gt;&lt;property id=&quot;20300&quot; value=&quot;Slide 6 - &amp;quot;En tavle fra virkelighedens verden&amp;quot;&quot;/&gt;&lt;property id=&quot;20307&quot; value=&quot;277&quot;/&gt;&lt;/object&gt;&lt;object type=&quot;3&quot; unique_id=&quot;61179&quot;&gt;&lt;property id=&quot;20148&quot; value=&quot;5&quot;/&gt;&lt;property id=&quot;20300&quot; value=&quot;Slide 3 - &amp;quot;Hvad kan tavlemøder give os:&amp;#x0D;&amp;#x0A;&amp;quot;&quot;/&gt;&lt;property id=&quot;20307&quot; value=&quot;301&quot;/&gt;&lt;/object&gt;&lt;object type=&quot;3&quot; unique_id=&quot;61182&quot;&gt;&lt;property id=&quot;20148&quot; value=&quot;5&quot;/&gt;&lt;property id=&quot;20300&quot; value=&quot;Slide 10&quot;/&gt;&lt;property id=&quot;20307&quot; value=&quot;300&quot;/&gt;&lt;/object&gt;&lt;object type=&quot;3&quot; unique_id=&quot;61334&quot;&gt;&lt;property id=&quot;20148&quot; value=&quot;5&quot;/&gt;&lt;property id=&quot;20300&quot; value=&quot;Slide 2 - &amp;quot;Hvorfor systematiske tavlemøder?&amp;#x0D;&amp;#x0A;&amp;quot;&quot;/&gt;&lt;property id=&quot;20307&quot; value=&quot;303&quot;/&gt;&lt;/object&gt;&lt;object type=&quot;3&quot; unique_id=&quot;61336&quot;&gt;&lt;property id=&quot;20148&quot; value=&quot;5&quot;/&gt;&lt;property id=&quot;20300&quot; value=&quot;Slide 4 - &amp;quot;Tavlemødet som ledelsesværktøj&amp;#x0D;&amp;#x0A;&amp;quot;&quot;/&gt;&lt;property id=&quot;20307&quot; value=&quot;308&quot;/&gt;&lt;/object&gt;&lt;object type=&quot;3&quot; unique_id=&quot;61337&quot;&gt;&lt;property id=&quot;20148&quot; value=&quot;5&quot;/&gt;&lt;property id=&quot;20300&quot; value=&quot;Slide 7 - &amp;quot;Lederens spørgsmål ved hver indsats&amp;quot;&quot;/&gt;&lt;property id=&quot;20307&quot; value=&quot;306&quot;/&gt;&lt;/object&gt;&lt;object type=&quot;3&quot; unique_id=&quot;61338&quot;&gt;&lt;property id=&quot;20148&quot; value=&quot;5&quot;/&gt;&lt;property id=&quot;20300&quot; value=&quot;Slide 8 - &amp;quot;Forbedringer sker mellem møderne&amp;#x0D;&amp;#x0A;&amp;quot;&quot;/&gt;&lt;property id=&quot;20307&quot; value=&quot;307&quot;/&gt;&lt;/object&gt;&lt;object type=&quot;3&quot; unique_id=&quot;61339&quot;&gt;&lt;property id=&quot;20148&quot; value=&quot;5&quot;/&gt;&lt;property id=&quot;20300&quot; value=&quot;Slide 11 - &amp;quot;Få mere viden&amp;#x0D;&amp;#x0A;&amp;quot;&quot;/&gt;&lt;property id=&quot;20307&quot; value=&quot;305&quot;/&gt;&lt;/object&gt;&lt;object type=&quot;3&quot; unique_id=&quot;61354&quot;&gt;&lt;property id=&quot;20148&quot; value=&quot;5&quot;/&gt;&lt;property id=&quot;20300&quot; value=&quot;Slide 9 - &amp;quot;Ved tavlemødet aftales, hvad der er næste afprøvning i praksis&amp;quot;&quot;/&gt;&lt;property id=&quot;20307&quot; value=&quot;309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01a_RMdias_BRED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_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a_RMdias_BRED">
  <a:themeElements>
    <a:clrScheme name="1_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1_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1a_RMdias_BRE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485</Words>
  <Application>Microsoft Office PowerPoint</Application>
  <PresentationFormat>Skærmshow (4:3)</PresentationFormat>
  <Paragraphs>136</Paragraphs>
  <Slides>11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11</vt:i4>
      </vt:variant>
    </vt:vector>
  </HeadingPairs>
  <TitlesOfParts>
    <vt:vector size="21" baseType="lpstr">
      <vt:lpstr>Arial</vt:lpstr>
      <vt:lpstr>Calibri</vt:lpstr>
      <vt:lpstr>midtsans</vt:lpstr>
      <vt:lpstr>Times</vt:lpstr>
      <vt:lpstr>Verdana</vt:lpstr>
      <vt:lpstr>Wingdings</vt:lpstr>
      <vt:lpstr>RM-petrol_v01</vt:lpstr>
      <vt:lpstr>3_01a_RMdias_BRED</vt:lpstr>
      <vt:lpstr>1_01a_RMdias_BRED</vt:lpstr>
      <vt:lpstr>01a_RMdias_BRED</vt:lpstr>
      <vt:lpstr>Tavlemøder</vt:lpstr>
      <vt:lpstr>Hvorfor systematiske tavlemøder? </vt:lpstr>
      <vt:lpstr>Hvad kan tavlemødet give os? </vt:lpstr>
      <vt:lpstr>Tavlemødet som ledelsesværktøj </vt:lpstr>
      <vt:lpstr>PowerPoint-præsentation</vt:lpstr>
      <vt:lpstr>En tavle fra virkelighedens verden</vt:lpstr>
      <vt:lpstr>Lederens spørgsmål ved hver indsats</vt:lpstr>
      <vt:lpstr>Forbedringer sker mellem møderne </vt:lpstr>
      <vt:lpstr>Ved tavlemødet aftales, hvad der er næste afprøvning i praksis</vt:lpstr>
      <vt:lpstr>PowerPoint-præsentation</vt:lpstr>
      <vt:lpstr>Få mere viden 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49</cp:revision>
  <dcterms:created xsi:type="dcterms:W3CDTF">2020-03-23T09:57:22Z</dcterms:created>
  <dcterms:modified xsi:type="dcterms:W3CDTF">2020-09-02T07:32:49Z</dcterms:modified>
</cp:coreProperties>
</file>