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62" r:id="rId3"/>
  </p:sldIdLst>
  <p:sldSz cx="12801600" cy="9601200" type="A3"/>
  <p:notesSz cx="6797675" cy="9926638"/>
  <p:custDataLst>
    <p:tags r:id="rId5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279525" indent="-3651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919288" indent="-5476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559050" indent="-7302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56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654" y="-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BC7E747-8596-449D-AC54-ACA428122224}" type="datetimeFigureOut">
              <a:rPr lang="da-DK" altLang="da-DK"/>
              <a:pPr>
                <a:defRPr/>
              </a:pPr>
              <a:t>24-03-2020</a:t>
            </a:fld>
            <a:endParaRPr lang="da-DK" altLang="da-DK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noProof="0" smtClean="0"/>
              <a:t>Klik for at redigere teksttypografierne i masteren</a:t>
            </a:r>
          </a:p>
          <a:p>
            <a:pPr lvl="1"/>
            <a:r>
              <a:rPr lang="da-DK" altLang="da-DK" noProof="0" smtClean="0"/>
              <a:t>Andet niveau</a:t>
            </a:r>
          </a:p>
          <a:p>
            <a:pPr lvl="2"/>
            <a:r>
              <a:rPr lang="da-DK" altLang="da-DK" noProof="0" smtClean="0"/>
              <a:t>Tredje niveau</a:t>
            </a:r>
          </a:p>
          <a:p>
            <a:pPr lvl="3"/>
            <a:r>
              <a:rPr lang="da-DK" altLang="da-DK" noProof="0" smtClean="0"/>
              <a:t>Fjerde niveau</a:t>
            </a:r>
          </a:p>
          <a:p>
            <a:pPr lvl="4"/>
            <a:r>
              <a:rPr lang="da-DK" altLang="da-DK" noProof="0" smtClean="0"/>
              <a:t>Femte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6575"/>
            <a:ext cx="2946400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387" tIns="45194" rIns="90387" bIns="4519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121E7F06-A4F1-40A2-888F-308357C4538C}" type="slidenum">
              <a:rPr lang="da-DK" altLang="da-DK"/>
              <a:pPr>
                <a:defRPr/>
              </a:pPr>
              <a:t>‹nr.›</a:t>
            </a:fld>
            <a:endParaRPr lang="da-DK" altLang="da-DK" dirty="0"/>
          </a:p>
        </p:txBody>
      </p:sp>
    </p:spTree>
    <p:extLst>
      <p:ext uri="{BB962C8B-B14F-4D97-AF65-F5344CB8AC3E}">
        <p14:creationId xmlns:p14="http://schemas.microsoft.com/office/powerpoint/2010/main" val="40529854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639763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1279525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91928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255905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Pladsholder til not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da-DK" altLang="da-DK" smtClean="0"/>
          </a:p>
        </p:txBody>
      </p:sp>
      <p:sp>
        <p:nvSpPr>
          <p:cNvPr id="16388" name="Pladsholder til dias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3C1AE0-BA6A-4FF3-A886-96437DA1940B}" type="slidenum">
              <a:rPr lang="da-DK" altLang="da-DK" smtClean="0">
                <a:solidFill>
                  <a:srgbClr val="000000"/>
                </a:solidFill>
              </a:rPr>
              <a:pPr/>
              <a:t>1</a:t>
            </a:fld>
            <a:endParaRPr lang="da-DK" altLang="da-DK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E2F6E-00BF-49B4-8435-213776DEEF83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F5B0C-552C-4727-AE07-B21CBB5D23FE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79852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F7A50-8143-452F-8AAB-E8D3FAAB686E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29FC09-996C-4711-BBBC-3291427A07BF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7162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4C060-5154-488C-996F-A63EF3046EE4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00359-8B39-4FFB-93CD-9DEF5A3E515C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80111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9" descr="lysblå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7263" y="4213225"/>
            <a:ext cx="15028863" cy="584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61"/>
          <p:cNvGrpSpPr>
            <a:grpSpLocks noChangeAspect="1"/>
          </p:cNvGrpSpPr>
          <p:nvPr/>
        </p:nvGrpSpPr>
        <p:grpSpPr bwMode="auto">
          <a:xfrm>
            <a:off x="6513513" y="1509713"/>
            <a:ext cx="5097462" cy="2478087"/>
            <a:chOff x="2425" y="7208"/>
            <a:chExt cx="7069" cy="3441"/>
          </a:xfrm>
        </p:grpSpPr>
        <p:sp>
          <p:nvSpPr>
            <p:cNvPr id="6" name="Freeform 62"/>
            <p:cNvSpPr>
              <a:spLocks noChangeAspect="1"/>
            </p:cNvSpPr>
            <p:nvPr/>
          </p:nvSpPr>
          <p:spPr bwMode="auto">
            <a:xfrm>
              <a:off x="2425" y="7788"/>
              <a:ext cx="2750" cy="1753"/>
            </a:xfrm>
            <a:custGeom>
              <a:avLst/>
              <a:gdLst>
                <a:gd name="T0" fmla="*/ 777 w 2751"/>
                <a:gd name="T1" fmla="*/ 0 h 1753"/>
                <a:gd name="T2" fmla="*/ 520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719 h 1753"/>
                <a:gd name="T28" fmla="*/ 323 w 2751"/>
                <a:gd name="T29" fmla="*/ 1746 h 1753"/>
                <a:gd name="T30" fmla="*/ 475 w 2751"/>
                <a:gd name="T31" fmla="*/ 1753 h 1753"/>
                <a:gd name="T32" fmla="*/ 679 w 2751"/>
                <a:gd name="T33" fmla="*/ 1752 h 1753"/>
                <a:gd name="T34" fmla="*/ 764 w 2751"/>
                <a:gd name="T35" fmla="*/ 1739 h 1753"/>
                <a:gd name="T36" fmla="*/ 777 w 2751"/>
                <a:gd name="T37" fmla="*/ 1707 h 1753"/>
                <a:gd name="T38" fmla="*/ 790 w 2751"/>
                <a:gd name="T39" fmla="*/ 375 h 1753"/>
                <a:gd name="T40" fmla="*/ 835 w 2751"/>
                <a:gd name="T41" fmla="*/ 364 h 1753"/>
                <a:gd name="T42" fmla="*/ 943 w 2751"/>
                <a:gd name="T43" fmla="*/ 362 h 1753"/>
                <a:gd name="T44" fmla="*/ 1131 w 2751"/>
                <a:gd name="T45" fmla="*/ 370 h 1753"/>
                <a:gd name="T46" fmla="*/ 1216 w 2751"/>
                <a:gd name="T47" fmla="*/ 404 h 1753"/>
                <a:gd name="T48" fmla="*/ 1260 w 2751"/>
                <a:gd name="T49" fmla="*/ 487 h 1753"/>
                <a:gd name="T50" fmla="*/ 1269 w 2751"/>
                <a:gd name="T51" fmla="*/ 1708 h 1753"/>
                <a:gd name="T52" fmla="*/ 1280 w 2751"/>
                <a:gd name="T53" fmla="*/ 1739 h 1753"/>
                <a:gd name="T54" fmla="*/ 1378 w 2751"/>
                <a:gd name="T55" fmla="*/ 1753 h 1753"/>
                <a:gd name="T56" fmla="*/ 1678 w 2751"/>
                <a:gd name="T57" fmla="*/ 1750 h 1753"/>
                <a:gd name="T58" fmla="*/ 1714 w 2751"/>
                <a:gd name="T59" fmla="*/ 1730 h 1753"/>
                <a:gd name="T60" fmla="*/ 1718 w 2751"/>
                <a:gd name="T61" fmla="*/ 404 h 1753"/>
                <a:gd name="T62" fmla="*/ 1745 w 2751"/>
                <a:gd name="T63" fmla="*/ 370 h 1753"/>
                <a:gd name="T64" fmla="*/ 1805 w 2751"/>
                <a:gd name="T65" fmla="*/ 362 h 1753"/>
                <a:gd name="T66" fmla="*/ 1931 w 2751"/>
                <a:gd name="T67" fmla="*/ 362 h 1753"/>
                <a:gd name="T68" fmla="*/ 2074 w 2751"/>
                <a:gd name="T69" fmla="*/ 373 h 1753"/>
                <a:gd name="T70" fmla="*/ 2161 w 2751"/>
                <a:gd name="T71" fmla="*/ 411 h 1753"/>
                <a:gd name="T72" fmla="*/ 2209 w 2751"/>
                <a:gd name="T73" fmla="*/ 496 h 1753"/>
                <a:gd name="T74" fmla="*/ 2219 w 2751"/>
                <a:gd name="T75" fmla="*/ 1474 h 1753"/>
                <a:gd name="T76" fmla="*/ 2226 w 2751"/>
                <a:gd name="T77" fmla="*/ 1602 h 1753"/>
                <a:gd name="T78" fmla="*/ 2260 w 2751"/>
                <a:gd name="T79" fmla="*/ 1690 h 1753"/>
                <a:gd name="T80" fmla="*/ 2343 w 2751"/>
                <a:gd name="T81" fmla="*/ 1739 h 1753"/>
                <a:gd name="T82" fmla="*/ 2504 w 2751"/>
                <a:gd name="T83" fmla="*/ 1753 h 1753"/>
                <a:gd name="T84" fmla="*/ 2640 w 2751"/>
                <a:gd name="T85" fmla="*/ 1752 h 1753"/>
                <a:gd name="T86" fmla="*/ 2696 w 2751"/>
                <a:gd name="T87" fmla="*/ 1746 h 1753"/>
                <a:gd name="T88" fmla="*/ 2718 w 2751"/>
                <a:gd name="T89" fmla="*/ 1710 h 1753"/>
                <a:gd name="T90" fmla="*/ 2719 w 2751"/>
                <a:gd name="T91" fmla="*/ 1642 h 1753"/>
                <a:gd name="T92" fmla="*/ 2719 w 2751"/>
                <a:gd name="T93" fmla="*/ 1486 h 1753"/>
                <a:gd name="T94" fmla="*/ 2719 w 2751"/>
                <a:gd name="T95" fmla="*/ 1272 h 1753"/>
                <a:gd name="T96" fmla="*/ 2719 w 2751"/>
                <a:gd name="T97" fmla="*/ 1030 h 1753"/>
                <a:gd name="T98" fmla="*/ 2718 w 2751"/>
                <a:gd name="T99" fmla="*/ 792 h 1753"/>
                <a:gd name="T100" fmla="*/ 2718 w 2751"/>
                <a:gd name="T101" fmla="*/ 534 h 1753"/>
                <a:gd name="T102" fmla="*/ 2699 w 2751"/>
                <a:gd name="T103" fmla="*/ 324 h 1753"/>
                <a:gd name="T104" fmla="*/ 2649 w 2751"/>
                <a:gd name="T105" fmla="*/ 184 h 1753"/>
                <a:gd name="T106" fmla="*/ 2546 w 2751"/>
                <a:gd name="T107" fmla="*/ 95 h 1753"/>
                <a:gd name="T108" fmla="*/ 2370 w 2751"/>
                <a:gd name="T109" fmla="*/ 47 h 1753"/>
                <a:gd name="T110" fmla="*/ 2105 w 2751"/>
                <a:gd name="T111" fmla="*/ 21 h 1753"/>
                <a:gd name="T112" fmla="*/ 1738 w 2751"/>
                <a:gd name="T113" fmla="*/ 7 h 1753"/>
                <a:gd name="T114" fmla="*/ 1347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7" name="Freeform 63"/>
            <p:cNvSpPr>
              <a:spLocks noChangeAspect="1"/>
            </p:cNvSpPr>
            <p:nvPr/>
          </p:nvSpPr>
          <p:spPr bwMode="auto">
            <a:xfrm>
              <a:off x="5326" y="7807"/>
              <a:ext cx="802" cy="1737"/>
            </a:xfrm>
            <a:custGeom>
              <a:avLst/>
              <a:gdLst>
                <a:gd name="T0" fmla="*/ 374 w 802"/>
                <a:gd name="T1" fmla="*/ 0 h 1736"/>
                <a:gd name="T2" fmla="*/ 296 w 802"/>
                <a:gd name="T3" fmla="*/ 0 h 1736"/>
                <a:gd name="T4" fmla="*/ 222 w 802"/>
                <a:gd name="T5" fmla="*/ 2 h 1736"/>
                <a:gd name="T6" fmla="*/ 153 w 802"/>
                <a:gd name="T7" fmla="*/ 6 h 1736"/>
                <a:gd name="T8" fmla="*/ 92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179 h 1736"/>
                <a:gd name="T32" fmla="*/ 1 w 802"/>
                <a:gd name="T33" fmla="*/ 192 h 1736"/>
                <a:gd name="T34" fmla="*/ 9 w 802"/>
                <a:gd name="T35" fmla="*/ 204 h 1736"/>
                <a:gd name="T36" fmla="*/ 19 w 802"/>
                <a:gd name="T37" fmla="*/ 213 h 1736"/>
                <a:gd name="T38" fmla="*/ 32 w 802"/>
                <a:gd name="T39" fmla="*/ 219 h 1736"/>
                <a:gd name="T40" fmla="*/ 41 w 802"/>
                <a:gd name="T41" fmla="*/ 221 h 1736"/>
                <a:gd name="T42" fmla="*/ 56 w 802"/>
                <a:gd name="T43" fmla="*/ 224 h 1736"/>
                <a:gd name="T44" fmla="*/ 77 w 802"/>
                <a:gd name="T45" fmla="*/ 231 h 1736"/>
                <a:gd name="T46" fmla="*/ 101 w 802"/>
                <a:gd name="T47" fmla="*/ 239 h 1736"/>
                <a:gd name="T48" fmla="*/ 130 w 802"/>
                <a:gd name="T49" fmla="*/ 249 h 1736"/>
                <a:gd name="T50" fmla="*/ 159 w 802"/>
                <a:gd name="T51" fmla="*/ 262 h 1736"/>
                <a:gd name="T52" fmla="*/ 188 w 802"/>
                <a:gd name="T53" fmla="*/ 277 h 1736"/>
                <a:gd name="T54" fmla="*/ 217 w 802"/>
                <a:gd name="T55" fmla="*/ 295 h 1736"/>
                <a:gd name="T56" fmla="*/ 244 w 802"/>
                <a:gd name="T57" fmla="*/ 316 h 1736"/>
                <a:gd name="T58" fmla="*/ 267 w 802"/>
                <a:gd name="T59" fmla="*/ 340 h 1736"/>
                <a:gd name="T60" fmla="*/ 285 w 802"/>
                <a:gd name="T61" fmla="*/ 367 h 1736"/>
                <a:gd name="T62" fmla="*/ 296 w 802"/>
                <a:gd name="T63" fmla="*/ 397 h 1736"/>
                <a:gd name="T64" fmla="*/ 300 w 802"/>
                <a:gd name="T65" fmla="*/ 432 h 1736"/>
                <a:gd name="T66" fmla="*/ 300 w 802"/>
                <a:gd name="T67" fmla="*/ 1721 h 1736"/>
                <a:gd name="T68" fmla="*/ 303 w 802"/>
                <a:gd name="T69" fmla="*/ 1736 h 1736"/>
                <a:gd name="T70" fmla="*/ 311 w 802"/>
                <a:gd name="T71" fmla="*/ 1748 h 1736"/>
                <a:gd name="T72" fmla="*/ 323 w 802"/>
                <a:gd name="T73" fmla="*/ 1757 h 1736"/>
                <a:gd name="T74" fmla="*/ 341 w 802"/>
                <a:gd name="T75" fmla="*/ 1763 h 1736"/>
                <a:gd name="T76" fmla="*/ 444 w 802"/>
                <a:gd name="T77" fmla="*/ 1766 h 1736"/>
                <a:gd name="T78" fmla="*/ 549 w 802"/>
                <a:gd name="T79" fmla="*/ 1768 h 1736"/>
                <a:gd name="T80" fmla="*/ 658 w 802"/>
                <a:gd name="T81" fmla="*/ 1766 h 1736"/>
                <a:gd name="T82" fmla="*/ 764 w 802"/>
                <a:gd name="T83" fmla="*/ 1763 h 1736"/>
                <a:gd name="T84" fmla="*/ 782 w 802"/>
                <a:gd name="T85" fmla="*/ 1757 h 1736"/>
                <a:gd name="T86" fmla="*/ 795 w 802"/>
                <a:gd name="T87" fmla="*/ 1748 h 1736"/>
                <a:gd name="T88" fmla="*/ 801 w 802"/>
                <a:gd name="T89" fmla="*/ 1736 h 1736"/>
                <a:gd name="T90" fmla="*/ 802 w 802"/>
                <a:gd name="T91" fmla="*/ 1721 h 1736"/>
                <a:gd name="T92" fmla="*/ 802 w 802"/>
                <a:gd name="T93" fmla="*/ 56 h 1736"/>
                <a:gd name="T94" fmla="*/ 801 w 802"/>
                <a:gd name="T95" fmla="*/ 42 h 1736"/>
                <a:gd name="T96" fmla="*/ 793 w 802"/>
                <a:gd name="T97" fmla="*/ 29 h 1736"/>
                <a:gd name="T98" fmla="*/ 781 w 802"/>
                <a:gd name="T99" fmla="*/ 20 h 1736"/>
                <a:gd name="T100" fmla="*/ 759 w 802"/>
                <a:gd name="T101" fmla="*/ 15 h 1736"/>
                <a:gd name="T102" fmla="*/ 696 w 802"/>
                <a:gd name="T103" fmla="*/ 9 h 1736"/>
                <a:gd name="T104" fmla="*/ 622 w 802"/>
                <a:gd name="T105" fmla="*/ 6 h 1736"/>
                <a:gd name="T106" fmla="*/ 542 w 802"/>
                <a:gd name="T107" fmla="*/ 2 h 1736"/>
                <a:gd name="T108" fmla="*/ 459 w 802"/>
                <a:gd name="T109" fmla="*/ 0 h 1736"/>
                <a:gd name="T110" fmla="*/ 374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8" name="Freeform 64"/>
            <p:cNvSpPr>
              <a:spLocks noChangeAspect="1" noEditPoints="1"/>
            </p:cNvSpPr>
            <p:nvPr/>
          </p:nvSpPr>
          <p:spPr bwMode="auto">
            <a:xfrm>
              <a:off x="6436" y="7208"/>
              <a:ext cx="3058" cy="2349"/>
            </a:xfrm>
            <a:custGeom>
              <a:avLst/>
              <a:gdLst>
                <a:gd name="T0" fmla="*/ 2855 w 3059"/>
                <a:gd name="T1" fmla="*/ 2114 h 2349"/>
                <a:gd name="T2" fmla="*/ 2595 w 3059"/>
                <a:gd name="T3" fmla="*/ 2044 h 2349"/>
                <a:gd name="T4" fmla="*/ 2530 w 3059"/>
                <a:gd name="T5" fmla="*/ 1865 h 2349"/>
                <a:gd name="T6" fmla="*/ 2521 w 3059"/>
                <a:gd name="T7" fmla="*/ 1490 h 2349"/>
                <a:gd name="T8" fmla="*/ 2522 w 3059"/>
                <a:gd name="T9" fmla="*/ 1043 h 2349"/>
                <a:gd name="T10" fmla="*/ 2647 w 3059"/>
                <a:gd name="T11" fmla="*/ 893 h 2349"/>
                <a:gd name="T12" fmla="*/ 2824 w 3059"/>
                <a:gd name="T13" fmla="*/ 842 h 2349"/>
                <a:gd name="T14" fmla="*/ 2882 w 3059"/>
                <a:gd name="T15" fmla="*/ 783 h 2349"/>
                <a:gd name="T16" fmla="*/ 2868 w 3059"/>
                <a:gd name="T17" fmla="*/ 649 h 2349"/>
                <a:gd name="T18" fmla="*/ 2672 w 3059"/>
                <a:gd name="T19" fmla="*/ 619 h 2349"/>
                <a:gd name="T20" fmla="*/ 2490 w 3059"/>
                <a:gd name="T21" fmla="*/ 582 h 2349"/>
                <a:gd name="T22" fmla="*/ 2446 w 3059"/>
                <a:gd name="T23" fmla="*/ 357 h 2349"/>
                <a:gd name="T24" fmla="*/ 2385 w 3059"/>
                <a:gd name="T25" fmla="*/ 220 h 2349"/>
                <a:gd name="T26" fmla="*/ 2134 w 3059"/>
                <a:gd name="T27" fmla="*/ 171 h 2349"/>
                <a:gd name="T28" fmla="*/ 2047 w 3059"/>
                <a:gd name="T29" fmla="*/ 205 h 2349"/>
                <a:gd name="T30" fmla="*/ 2041 w 3059"/>
                <a:gd name="T31" fmla="*/ 342 h 2349"/>
                <a:gd name="T32" fmla="*/ 2038 w 3059"/>
                <a:gd name="T33" fmla="*/ 766 h 2349"/>
                <a:gd name="T34" fmla="*/ 2034 w 3059"/>
                <a:gd name="T35" fmla="*/ 1317 h 2349"/>
                <a:gd name="T36" fmla="*/ 2031 w 3059"/>
                <a:gd name="T37" fmla="*/ 1752 h 2349"/>
                <a:gd name="T38" fmla="*/ 2050 w 3059"/>
                <a:gd name="T39" fmla="*/ 2087 h 2349"/>
                <a:gd name="T40" fmla="*/ 2211 w 3059"/>
                <a:gd name="T41" fmla="*/ 2298 h 2349"/>
                <a:gd name="T42" fmla="*/ 2577 w 3059"/>
                <a:gd name="T43" fmla="*/ 2345 h 2349"/>
                <a:gd name="T44" fmla="*/ 2924 w 3059"/>
                <a:gd name="T45" fmla="*/ 2331 h 2349"/>
                <a:gd name="T46" fmla="*/ 3021 w 3059"/>
                <a:gd name="T47" fmla="*/ 2261 h 2349"/>
                <a:gd name="T48" fmla="*/ 2983 w 3059"/>
                <a:gd name="T49" fmla="*/ 2140 h 2349"/>
                <a:gd name="T50" fmla="*/ 1094 w 3059"/>
                <a:gd name="T51" fmla="*/ 2024 h 2349"/>
                <a:gd name="T52" fmla="*/ 996 w 3059"/>
                <a:gd name="T53" fmla="*/ 2033 h 2349"/>
                <a:gd name="T54" fmla="*/ 763 w 3059"/>
                <a:gd name="T55" fmla="*/ 2024 h 2349"/>
                <a:gd name="T56" fmla="*/ 573 w 3059"/>
                <a:gd name="T57" fmla="*/ 1909 h 2349"/>
                <a:gd name="T58" fmla="*/ 486 w 3059"/>
                <a:gd name="T59" fmla="*/ 1564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595 h 2349"/>
                <a:gd name="T72" fmla="*/ 1805 w 3059"/>
                <a:gd name="T73" fmla="*/ 2087 h 2349"/>
                <a:gd name="T74" fmla="*/ 1640 w 3059"/>
                <a:gd name="T75" fmla="*/ 2021 h 2349"/>
                <a:gd name="T76" fmla="*/ 1608 w 3059"/>
                <a:gd name="T77" fmla="*/ 1815 h 2349"/>
                <a:gd name="T78" fmla="*/ 1606 w 3059"/>
                <a:gd name="T79" fmla="*/ 1335 h 2349"/>
                <a:gd name="T80" fmla="*/ 1604 w 3059"/>
                <a:gd name="T81" fmla="*/ 734 h 2349"/>
                <a:gd name="T82" fmla="*/ 1600 w 3059"/>
                <a:gd name="T83" fmla="*/ 270 h 2349"/>
                <a:gd name="T84" fmla="*/ 1589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293 h 2349"/>
                <a:gd name="T106" fmla="*/ 38 w 3059"/>
                <a:gd name="T107" fmla="*/ 1853 h 2349"/>
                <a:gd name="T108" fmla="*/ 200 w 3059"/>
                <a:gd name="T109" fmla="*/ 2168 h 2349"/>
                <a:gd name="T110" fmla="*/ 425 w 3059"/>
                <a:gd name="T111" fmla="*/ 2304 h 2349"/>
                <a:gd name="T112" fmla="*/ 634 w 3059"/>
                <a:gd name="T113" fmla="*/ 2336 h 2349"/>
                <a:gd name="T114" fmla="*/ 889 w 3059"/>
                <a:gd name="T115" fmla="*/ 2347 h 2349"/>
                <a:gd name="T116" fmla="*/ 1419 w 3059"/>
                <a:gd name="T117" fmla="*/ 2349 h 2349"/>
                <a:gd name="T118" fmla="*/ 1879 w 3059"/>
                <a:gd name="T119" fmla="*/ 2333 h 2349"/>
                <a:gd name="T120" fmla="*/ 1909 w 3059"/>
                <a:gd name="T121" fmla="*/ 2233 h 2349"/>
                <a:gd name="T122" fmla="*/ 1909 w 3059"/>
                <a:gd name="T123" fmla="*/ 2123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9" name="Freeform 65"/>
            <p:cNvSpPr>
              <a:spLocks noChangeAspect="1"/>
            </p:cNvSpPr>
            <p:nvPr/>
          </p:nvSpPr>
          <p:spPr bwMode="auto">
            <a:xfrm>
              <a:off x="2718" y="10019"/>
              <a:ext cx="259" cy="444"/>
            </a:xfrm>
            <a:custGeom>
              <a:avLst/>
              <a:gdLst>
                <a:gd name="T0" fmla="*/ 234 w 258"/>
                <a:gd name="T1" fmla="*/ 59 h 444"/>
                <a:gd name="T2" fmla="*/ 189 w 258"/>
                <a:gd name="T3" fmla="*/ 61 h 444"/>
                <a:gd name="T4" fmla="*/ 121 w 258"/>
                <a:gd name="T5" fmla="*/ 67 h 444"/>
                <a:gd name="T6" fmla="*/ 92 w 258"/>
                <a:gd name="T7" fmla="*/ 74 h 444"/>
                <a:gd name="T8" fmla="*/ 68 w 258"/>
                <a:gd name="T9" fmla="*/ 83 h 444"/>
                <a:gd name="T10" fmla="*/ 68 w 258"/>
                <a:gd name="T11" fmla="*/ 444 h 444"/>
                <a:gd name="T12" fmla="*/ 0 w 258"/>
                <a:gd name="T13" fmla="*/ 444 h 444"/>
                <a:gd name="T14" fmla="*/ 0 w 258"/>
                <a:gd name="T15" fmla="*/ 5 h 444"/>
                <a:gd name="T16" fmla="*/ 63 w 258"/>
                <a:gd name="T17" fmla="*/ 5 h 444"/>
                <a:gd name="T18" fmla="*/ 66 w 258"/>
                <a:gd name="T19" fmla="*/ 43 h 444"/>
                <a:gd name="T20" fmla="*/ 94 w 258"/>
                <a:gd name="T21" fmla="*/ 25 h 444"/>
                <a:gd name="T22" fmla="*/ 126 w 258"/>
                <a:gd name="T23" fmla="*/ 12 h 444"/>
                <a:gd name="T24" fmla="*/ 192 w 258"/>
                <a:gd name="T25" fmla="*/ 3 h 444"/>
                <a:gd name="T26" fmla="*/ 225 w 258"/>
                <a:gd name="T27" fmla="*/ 0 h 444"/>
                <a:gd name="T28" fmla="*/ 243 w 258"/>
                <a:gd name="T29" fmla="*/ 0 h 444"/>
                <a:gd name="T30" fmla="*/ 267 w 258"/>
                <a:gd name="T31" fmla="*/ 0 h 444"/>
                <a:gd name="T32" fmla="*/ 290 w 258"/>
                <a:gd name="T33" fmla="*/ 3 h 444"/>
                <a:gd name="T34" fmla="*/ 290 w 258"/>
                <a:gd name="T35" fmla="*/ 59 h 444"/>
                <a:gd name="T36" fmla="*/ 234 w 258"/>
                <a:gd name="T37" fmla="*/ 59 h 4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0" name="Freeform 66"/>
            <p:cNvSpPr>
              <a:spLocks noChangeAspect="1" noEditPoints="1"/>
            </p:cNvSpPr>
            <p:nvPr/>
          </p:nvSpPr>
          <p:spPr bwMode="auto">
            <a:xfrm>
              <a:off x="3029" y="10016"/>
              <a:ext cx="367" cy="457"/>
            </a:xfrm>
            <a:custGeom>
              <a:avLst/>
              <a:gdLst>
                <a:gd name="T0" fmla="*/ 308 w 367"/>
                <a:gd name="T1" fmla="*/ 208 h 459"/>
                <a:gd name="T2" fmla="*/ 67 w 367"/>
                <a:gd name="T3" fmla="*/ 208 h 459"/>
                <a:gd name="T4" fmla="*/ 67 w 367"/>
                <a:gd name="T5" fmla="*/ 288 h 459"/>
                <a:gd name="T6" fmla="*/ 69 w 367"/>
                <a:gd name="T7" fmla="*/ 312 h 459"/>
                <a:gd name="T8" fmla="*/ 75 w 367"/>
                <a:gd name="T9" fmla="*/ 322 h 459"/>
                <a:gd name="T10" fmla="*/ 85 w 367"/>
                <a:gd name="T11" fmla="*/ 330 h 459"/>
                <a:gd name="T12" fmla="*/ 102 w 367"/>
                <a:gd name="T13" fmla="*/ 336 h 459"/>
                <a:gd name="T14" fmla="*/ 125 w 367"/>
                <a:gd name="T15" fmla="*/ 339 h 459"/>
                <a:gd name="T16" fmla="*/ 154 w 367"/>
                <a:gd name="T17" fmla="*/ 340 h 459"/>
                <a:gd name="T18" fmla="*/ 355 w 367"/>
                <a:gd name="T19" fmla="*/ 340 h 459"/>
                <a:gd name="T20" fmla="*/ 355 w 367"/>
                <a:gd name="T21" fmla="*/ 369 h 459"/>
                <a:gd name="T22" fmla="*/ 339 w 367"/>
                <a:gd name="T23" fmla="*/ 380 h 459"/>
                <a:gd name="T24" fmla="*/ 317 w 367"/>
                <a:gd name="T25" fmla="*/ 387 h 459"/>
                <a:gd name="T26" fmla="*/ 293 w 367"/>
                <a:gd name="T27" fmla="*/ 393 h 459"/>
                <a:gd name="T28" fmla="*/ 266 w 367"/>
                <a:gd name="T29" fmla="*/ 395 h 459"/>
                <a:gd name="T30" fmla="*/ 152 w 367"/>
                <a:gd name="T31" fmla="*/ 395 h 459"/>
                <a:gd name="T32" fmla="*/ 123 w 367"/>
                <a:gd name="T33" fmla="*/ 393 h 459"/>
                <a:gd name="T34" fmla="*/ 94 w 367"/>
                <a:gd name="T35" fmla="*/ 387 h 459"/>
                <a:gd name="T36" fmla="*/ 69 w 367"/>
                <a:gd name="T37" fmla="*/ 377 h 459"/>
                <a:gd name="T38" fmla="*/ 46 w 367"/>
                <a:gd name="T39" fmla="*/ 362 h 459"/>
                <a:gd name="T40" fmla="*/ 28 w 367"/>
                <a:gd name="T41" fmla="*/ 344 h 459"/>
                <a:gd name="T42" fmla="*/ 13 w 367"/>
                <a:gd name="T43" fmla="*/ 331 h 459"/>
                <a:gd name="T44" fmla="*/ 2 w 367"/>
                <a:gd name="T45" fmla="*/ 316 h 459"/>
                <a:gd name="T46" fmla="*/ 0 w 367"/>
                <a:gd name="T47" fmla="*/ 284 h 459"/>
                <a:gd name="T48" fmla="*/ 0 w 367"/>
                <a:gd name="T49" fmla="*/ 120 h 459"/>
                <a:gd name="T50" fmla="*/ 2 w 367"/>
                <a:gd name="T51" fmla="*/ 114 h 459"/>
                <a:gd name="T52" fmla="*/ 10 w 367"/>
                <a:gd name="T53" fmla="*/ 83 h 459"/>
                <a:gd name="T54" fmla="*/ 22 w 367"/>
                <a:gd name="T55" fmla="*/ 58 h 459"/>
                <a:gd name="T56" fmla="*/ 38 w 367"/>
                <a:gd name="T57" fmla="*/ 3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35 h 459"/>
                <a:gd name="T80" fmla="*/ 346 w 367"/>
                <a:gd name="T81" fmla="*/ 54 h 459"/>
                <a:gd name="T82" fmla="*/ 357 w 367"/>
                <a:gd name="T83" fmla="*/ 78 h 459"/>
                <a:gd name="T84" fmla="*/ 366 w 367"/>
                <a:gd name="T85" fmla="*/ 107 h 459"/>
                <a:gd name="T86" fmla="*/ 367 w 367"/>
                <a:gd name="T87" fmla="*/ 114 h 459"/>
                <a:gd name="T88" fmla="*/ 367 w 367"/>
                <a:gd name="T89" fmla="*/ 199 h 459"/>
                <a:gd name="T90" fmla="*/ 308 w 367"/>
                <a:gd name="T91" fmla="*/ 208 h 459"/>
                <a:gd name="T92" fmla="*/ 302 w 367"/>
                <a:gd name="T93" fmla="*/ 114 h 459"/>
                <a:gd name="T94" fmla="*/ 299 w 367"/>
                <a:gd name="T95" fmla="*/ 103 h 459"/>
                <a:gd name="T96" fmla="*/ 292 w 367"/>
                <a:gd name="T97" fmla="*/ 83 h 459"/>
                <a:gd name="T98" fmla="*/ 279 w 367"/>
                <a:gd name="T99" fmla="*/ 71 h 459"/>
                <a:gd name="T100" fmla="*/ 263 w 367"/>
                <a:gd name="T101" fmla="*/ 62 h 459"/>
                <a:gd name="T102" fmla="*/ 241 w 367"/>
                <a:gd name="T103" fmla="*/ 56 h 459"/>
                <a:gd name="T104" fmla="*/ 216 w 367"/>
                <a:gd name="T105" fmla="*/ 56 h 459"/>
                <a:gd name="T106" fmla="*/ 154 w 367"/>
                <a:gd name="T107" fmla="*/ 56 h 459"/>
                <a:gd name="T108" fmla="*/ 125 w 367"/>
                <a:gd name="T109" fmla="*/ 58 h 459"/>
                <a:gd name="T110" fmla="*/ 104 w 367"/>
                <a:gd name="T111" fmla="*/ 65 h 459"/>
                <a:gd name="T112" fmla="*/ 87 w 367"/>
                <a:gd name="T113" fmla="*/ 76 h 459"/>
                <a:gd name="T114" fmla="*/ 76 w 367"/>
                <a:gd name="T115" fmla="*/ 92 h 459"/>
                <a:gd name="T116" fmla="*/ 69 w 367"/>
                <a:gd name="T117" fmla="*/ 114 h 459"/>
                <a:gd name="T118" fmla="*/ 67 w 367"/>
                <a:gd name="T119" fmla="*/ 114 h 459"/>
                <a:gd name="T120" fmla="*/ 67 w 367"/>
                <a:gd name="T121" fmla="*/ 158 h 459"/>
                <a:gd name="T122" fmla="*/ 302 w 367"/>
                <a:gd name="T123" fmla="*/ 158 h 459"/>
                <a:gd name="T124" fmla="*/ 302 w 367"/>
                <a:gd name="T125" fmla="*/ 114 h 4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1" name="Freeform 67"/>
            <p:cNvSpPr>
              <a:spLocks noChangeAspect="1" noEditPoints="1"/>
            </p:cNvSpPr>
            <p:nvPr/>
          </p:nvSpPr>
          <p:spPr bwMode="auto">
            <a:xfrm>
              <a:off x="3510" y="10016"/>
              <a:ext cx="361" cy="633"/>
            </a:xfrm>
            <a:custGeom>
              <a:avLst/>
              <a:gdLst>
                <a:gd name="T0" fmla="*/ 111 w 362"/>
                <a:gd name="T1" fmla="*/ 602 h 634"/>
                <a:gd name="T2" fmla="*/ 71 w 362"/>
                <a:gd name="T3" fmla="*/ 600 h 634"/>
                <a:gd name="T4" fmla="*/ 29 w 362"/>
                <a:gd name="T5" fmla="*/ 591 h 634"/>
                <a:gd name="T6" fmla="*/ 13 w 362"/>
                <a:gd name="T7" fmla="*/ 542 h 634"/>
                <a:gd name="T8" fmla="*/ 216 w 362"/>
                <a:gd name="T9" fmla="*/ 538 h 634"/>
                <a:gd name="T10" fmla="*/ 250 w 362"/>
                <a:gd name="T11" fmla="*/ 513 h 634"/>
                <a:gd name="T12" fmla="*/ 261 w 362"/>
                <a:gd name="T13" fmla="*/ 463 h 634"/>
                <a:gd name="T14" fmla="*/ 236 w 362"/>
                <a:gd name="T15" fmla="*/ 385 h 634"/>
                <a:gd name="T16" fmla="*/ 181 w 362"/>
                <a:gd name="T17" fmla="*/ 405 h 634"/>
                <a:gd name="T18" fmla="*/ 116 w 362"/>
                <a:gd name="T19" fmla="*/ 407 h 634"/>
                <a:gd name="T20" fmla="*/ 60 w 362"/>
                <a:gd name="T21" fmla="*/ 398 h 634"/>
                <a:gd name="T22" fmla="*/ 22 w 362"/>
                <a:gd name="T23" fmla="*/ 372 h 634"/>
                <a:gd name="T24" fmla="*/ 2 w 362"/>
                <a:gd name="T25" fmla="*/ 329 h 634"/>
                <a:gd name="T26" fmla="*/ 0 w 362"/>
                <a:gd name="T27" fmla="*/ 123 h 634"/>
                <a:gd name="T28" fmla="*/ 13 w 362"/>
                <a:gd name="T29" fmla="*/ 62 h 634"/>
                <a:gd name="T30" fmla="*/ 47 w 362"/>
                <a:gd name="T31" fmla="*/ 22 h 634"/>
                <a:gd name="T32" fmla="*/ 100 w 362"/>
                <a:gd name="T33" fmla="*/ 2 h 634"/>
                <a:gd name="T34" fmla="*/ 181 w 362"/>
                <a:gd name="T35" fmla="*/ 0 h 634"/>
                <a:gd name="T36" fmla="*/ 222 w 362"/>
                <a:gd name="T37" fmla="*/ 11 h 634"/>
                <a:gd name="T38" fmla="*/ 267 w 362"/>
                <a:gd name="T39" fmla="*/ 44 h 634"/>
                <a:gd name="T40" fmla="*/ 330 w 362"/>
                <a:gd name="T41" fmla="*/ 9 h 634"/>
                <a:gd name="T42" fmla="*/ 326 w 362"/>
                <a:gd name="T43" fmla="*/ 497 h 634"/>
                <a:gd name="T44" fmla="*/ 301 w 362"/>
                <a:gd name="T45" fmla="*/ 556 h 634"/>
                <a:gd name="T46" fmla="*/ 252 w 362"/>
                <a:gd name="T47" fmla="*/ 591 h 634"/>
                <a:gd name="T48" fmla="*/ 182 w 362"/>
                <a:gd name="T49" fmla="*/ 602 h 634"/>
                <a:gd name="T50" fmla="*/ 243 w 362"/>
                <a:gd name="T51" fmla="*/ 78 h 634"/>
                <a:gd name="T52" fmla="*/ 187 w 362"/>
                <a:gd name="T53" fmla="*/ 62 h 634"/>
                <a:gd name="T54" fmla="*/ 120 w 362"/>
                <a:gd name="T55" fmla="*/ 60 h 634"/>
                <a:gd name="T56" fmla="*/ 94 w 362"/>
                <a:gd name="T57" fmla="*/ 63 h 634"/>
                <a:gd name="T58" fmla="*/ 76 w 362"/>
                <a:gd name="T59" fmla="*/ 83 h 634"/>
                <a:gd name="T60" fmla="*/ 67 w 362"/>
                <a:gd name="T61" fmla="*/ 121 h 634"/>
                <a:gd name="T62" fmla="*/ 71 w 362"/>
                <a:gd name="T63" fmla="*/ 317 h 634"/>
                <a:gd name="T64" fmla="*/ 89 w 362"/>
                <a:gd name="T65" fmla="*/ 336 h 634"/>
                <a:gd name="T66" fmla="*/ 116 w 362"/>
                <a:gd name="T67" fmla="*/ 344 h 634"/>
                <a:gd name="T68" fmla="*/ 181 w 362"/>
                <a:gd name="T69" fmla="*/ 345 h 634"/>
                <a:gd name="T70" fmla="*/ 220 w 362"/>
                <a:gd name="T71" fmla="*/ 338 h 634"/>
                <a:gd name="T72" fmla="*/ 261 w 362"/>
                <a:gd name="T73" fmla="*/ 329 h 6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2" name="Freeform 68"/>
            <p:cNvSpPr>
              <a:spLocks noChangeAspect="1" noEditPoints="1"/>
            </p:cNvSpPr>
            <p:nvPr/>
          </p:nvSpPr>
          <p:spPr bwMode="auto">
            <a:xfrm>
              <a:off x="4019" y="9847"/>
              <a:ext cx="68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99 w 67"/>
                <a:gd name="T5" fmla="*/ 0 h 617"/>
                <a:gd name="T6" fmla="*/ 99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99 w 67"/>
                <a:gd name="T15" fmla="*/ 178 h 617"/>
                <a:gd name="T16" fmla="*/ 99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3" name="Freeform 69"/>
            <p:cNvSpPr>
              <a:spLocks noChangeAspect="1" noEditPoints="1"/>
            </p:cNvSpPr>
            <p:nvPr/>
          </p:nvSpPr>
          <p:spPr bwMode="auto">
            <a:xfrm>
              <a:off x="4222" y="10016"/>
              <a:ext cx="379" cy="457"/>
            </a:xfrm>
            <a:custGeom>
              <a:avLst/>
              <a:gdLst>
                <a:gd name="T0" fmla="*/ 267 w 378"/>
                <a:gd name="T1" fmla="*/ 395 h 459"/>
                <a:gd name="T2" fmla="*/ 150 w 378"/>
                <a:gd name="T3" fmla="*/ 395 h 459"/>
                <a:gd name="T4" fmla="*/ 112 w 378"/>
                <a:gd name="T5" fmla="*/ 391 h 459"/>
                <a:gd name="T6" fmla="*/ 79 w 378"/>
                <a:gd name="T7" fmla="*/ 382 h 459"/>
                <a:gd name="T8" fmla="*/ 52 w 378"/>
                <a:gd name="T9" fmla="*/ 367 h 459"/>
                <a:gd name="T10" fmla="*/ 30 w 378"/>
                <a:gd name="T11" fmla="*/ 348 h 459"/>
                <a:gd name="T12" fmla="*/ 14 w 378"/>
                <a:gd name="T13" fmla="*/ 333 h 459"/>
                <a:gd name="T14" fmla="*/ 3 w 378"/>
                <a:gd name="T15" fmla="*/ 317 h 459"/>
                <a:gd name="T16" fmla="*/ 0 w 378"/>
                <a:gd name="T17" fmla="*/ 284 h 459"/>
                <a:gd name="T18" fmla="*/ 0 w 378"/>
                <a:gd name="T19" fmla="*/ 114 h 459"/>
                <a:gd name="T20" fmla="*/ 3 w 378"/>
                <a:gd name="T21" fmla="*/ 105 h 459"/>
                <a:gd name="T22" fmla="*/ 14 w 378"/>
                <a:gd name="T23" fmla="*/ 72 h 459"/>
                <a:gd name="T24" fmla="*/ 30 w 378"/>
                <a:gd name="T25" fmla="*/ 47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67 w 378"/>
                <a:gd name="T35" fmla="*/ 0 h 459"/>
                <a:gd name="T36" fmla="*/ 303 w 378"/>
                <a:gd name="T37" fmla="*/ 4 h 459"/>
                <a:gd name="T38" fmla="*/ 335 w 378"/>
                <a:gd name="T39" fmla="*/ 13 h 459"/>
                <a:gd name="T40" fmla="*/ 363 w 378"/>
                <a:gd name="T41" fmla="*/ 29 h 459"/>
                <a:gd name="T42" fmla="*/ 382 w 378"/>
                <a:gd name="T43" fmla="*/ 51 h 459"/>
                <a:gd name="T44" fmla="*/ 399 w 378"/>
                <a:gd name="T45" fmla="*/ 78 h 459"/>
                <a:gd name="T46" fmla="*/ 408 w 378"/>
                <a:gd name="T47" fmla="*/ 110 h 459"/>
                <a:gd name="T48" fmla="*/ 410 w 378"/>
                <a:gd name="T49" fmla="*/ 114 h 459"/>
                <a:gd name="T50" fmla="*/ 410 w 378"/>
                <a:gd name="T51" fmla="*/ 280 h 459"/>
                <a:gd name="T52" fmla="*/ 408 w 378"/>
                <a:gd name="T53" fmla="*/ 314 h 459"/>
                <a:gd name="T54" fmla="*/ 399 w 378"/>
                <a:gd name="T55" fmla="*/ 330 h 459"/>
                <a:gd name="T56" fmla="*/ 382 w 378"/>
                <a:gd name="T57" fmla="*/ 344 h 459"/>
                <a:gd name="T58" fmla="*/ 363 w 378"/>
                <a:gd name="T59" fmla="*/ 366 h 459"/>
                <a:gd name="T60" fmla="*/ 335 w 378"/>
                <a:gd name="T61" fmla="*/ 382 h 459"/>
                <a:gd name="T62" fmla="*/ 303 w 378"/>
                <a:gd name="T63" fmla="*/ 391 h 459"/>
                <a:gd name="T64" fmla="*/ 267 w 378"/>
                <a:gd name="T65" fmla="*/ 395 h 459"/>
                <a:gd name="T66" fmla="*/ 343 w 378"/>
                <a:gd name="T67" fmla="*/ 114 h 459"/>
                <a:gd name="T68" fmla="*/ 341 w 378"/>
                <a:gd name="T69" fmla="*/ 114 h 459"/>
                <a:gd name="T70" fmla="*/ 335 w 378"/>
                <a:gd name="T71" fmla="*/ 96 h 459"/>
                <a:gd name="T72" fmla="*/ 328 w 378"/>
                <a:gd name="T73" fmla="*/ 78 h 459"/>
                <a:gd name="T74" fmla="*/ 316 w 378"/>
                <a:gd name="T75" fmla="*/ 65 h 459"/>
                <a:gd name="T76" fmla="*/ 299 w 378"/>
                <a:gd name="T77" fmla="*/ 56 h 459"/>
                <a:gd name="T78" fmla="*/ 278 w 378"/>
                <a:gd name="T79" fmla="*/ 54 h 459"/>
                <a:gd name="T80" fmla="*/ 135 w 378"/>
                <a:gd name="T81" fmla="*/ 54 h 459"/>
                <a:gd name="T82" fmla="*/ 114 w 378"/>
                <a:gd name="T83" fmla="*/ 56 h 459"/>
                <a:gd name="T84" fmla="*/ 97 w 378"/>
                <a:gd name="T85" fmla="*/ 65 h 459"/>
                <a:gd name="T86" fmla="*/ 83 w 378"/>
                <a:gd name="T87" fmla="*/ 78 h 459"/>
                <a:gd name="T88" fmla="*/ 74 w 378"/>
                <a:gd name="T89" fmla="*/ 94 h 459"/>
                <a:gd name="T90" fmla="*/ 70 w 378"/>
                <a:gd name="T91" fmla="*/ 112 h 459"/>
                <a:gd name="T92" fmla="*/ 68 w 378"/>
                <a:gd name="T93" fmla="*/ 114 h 459"/>
                <a:gd name="T94" fmla="*/ 68 w 378"/>
                <a:gd name="T95" fmla="*/ 291 h 459"/>
                <a:gd name="T96" fmla="*/ 70 w 378"/>
                <a:gd name="T97" fmla="*/ 312 h 459"/>
                <a:gd name="T98" fmla="*/ 74 w 378"/>
                <a:gd name="T99" fmla="*/ 322 h 459"/>
                <a:gd name="T100" fmla="*/ 83 w 378"/>
                <a:gd name="T101" fmla="*/ 330 h 459"/>
                <a:gd name="T102" fmla="*/ 97 w 378"/>
                <a:gd name="T103" fmla="*/ 337 h 459"/>
                <a:gd name="T104" fmla="*/ 114 w 378"/>
                <a:gd name="T105" fmla="*/ 340 h 459"/>
                <a:gd name="T106" fmla="*/ 135 w 378"/>
                <a:gd name="T107" fmla="*/ 342 h 459"/>
                <a:gd name="T108" fmla="*/ 278 w 378"/>
                <a:gd name="T109" fmla="*/ 342 h 459"/>
                <a:gd name="T110" fmla="*/ 299 w 378"/>
                <a:gd name="T111" fmla="*/ 340 h 459"/>
                <a:gd name="T112" fmla="*/ 316 w 378"/>
                <a:gd name="T113" fmla="*/ 336 h 459"/>
                <a:gd name="T114" fmla="*/ 328 w 378"/>
                <a:gd name="T115" fmla="*/ 329 h 459"/>
                <a:gd name="T116" fmla="*/ 335 w 378"/>
                <a:gd name="T117" fmla="*/ 321 h 459"/>
                <a:gd name="T118" fmla="*/ 341 w 378"/>
                <a:gd name="T119" fmla="*/ 312 h 459"/>
                <a:gd name="T120" fmla="*/ 343 w 378"/>
                <a:gd name="T121" fmla="*/ 293 h 459"/>
                <a:gd name="T122" fmla="*/ 343 w 378"/>
                <a:gd name="T123" fmla="*/ 114 h 45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4" name="Freeform 70"/>
            <p:cNvSpPr>
              <a:spLocks noChangeAspect="1"/>
            </p:cNvSpPr>
            <p:nvPr/>
          </p:nvSpPr>
          <p:spPr bwMode="auto">
            <a:xfrm>
              <a:off x="4722" y="10016"/>
              <a:ext cx="361" cy="447"/>
            </a:xfrm>
            <a:custGeom>
              <a:avLst/>
              <a:gdLst>
                <a:gd name="T0" fmla="*/ 293 w 361"/>
                <a:gd name="T1" fmla="*/ 416 h 448"/>
                <a:gd name="T2" fmla="*/ 293 w 361"/>
                <a:gd name="T3" fmla="*/ 107 h 448"/>
                <a:gd name="T4" fmla="*/ 289 w 361"/>
                <a:gd name="T5" fmla="*/ 87 h 448"/>
                <a:gd name="T6" fmla="*/ 280 w 361"/>
                <a:gd name="T7" fmla="*/ 74 h 448"/>
                <a:gd name="T8" fmla="*/ 267 w 361"/>
                <a:gd name="T9" fmla="*/ 67 h 448"/>
                <a:gd name="T10" fmla="*/ 253 w 361"/>
                <a:gd name="T11" fmla="*/ 62 h 448"/>
                <a:gd name="T12" fmla="*/ 237 w 361"/>
                <a:gd name="T13" fmla="*/ 60 h 448"/>
                <a:gd name="T14" fmla="*/ 168 w 361"/>
                <a:gd name="T15" fmla="*/ 60 h 448"/>
                <a:gd name="T16" fmla="*/ 135 w 361"/>
                <a:gd name="T17" fmla="*/ 62 h 448"/>
                <a:gd name="T18" fmla="*/ 106 w 361"/>
                <a:gd name="T19" fmla="*/ 65 h 448"/>
                <a:gd name="T20" fmla="*/ 83 w 361"/>
                <a:gd name="T21" fmla="*/ 69 h 448"/>
                <a:gd name="T22" fmla="*/ 67 w 361"/>
                <a:gd name="T23" fmla="*/ 72 h 448"/>
                <a:gd name="T24" fmla="*/ 67 w 361"/>
                <a:gd name="T25" fmla="*/ 416 h 448"/>
                <a:gd name="T26" fmla="*/ 0 w 361"/>
                <a:gd name="T27" fmla="*/ 416 h 448"/>
                <a:gd name="T28" fmla="*/ 0 w 361"/>
                <a:gd name="T29" fmla="*/ 9 h 448"/>
                <a:gd name="T30" fmla="*/ 63 w 361"/>
                <a:gd name="T31" fmla="*/ 9 h 448"/>
                <a:gd name="T32" fmla="*/ 67 w 361"/>
                <a:gd name="T33" fmla="*/ 40 h 448"/>
                <a:gd name="T34" fmla="*/ 92 w 361"/>
                <a:gd name="T35" fmla="*/ 22 h 448"/>
                <a:gd name="T36" fmla="*/ 121 w 361"/>
                <a:gd name="T37" fmla="*/ 9 h 448"/>
                <a:gd name="T38" fmla="*/ 152 w 361"/>
                <a:gd name="T39" fmla="*/ 2 h 448"/>
                <a:gd name="T40" fmla="*/ 182 w 361"/>
                <a:gd name="T41" fmla="*/ 0 h 448"/>
                <a:gd name="T42" fmla="*/ 249 w 361"/>
                <a:gd name="T43" fmla="*/ 0 h 448"/>
                <a:gd name="T44" fmla="*/ 275 w 361"/>
                <a:gd name="T45" fmla="*/ 2 h 448"/>
                <a:gd name="T46" fmla="*/ 296 w 361"/>
                <a:gd name="T47" fmla="*/ 6 h 448"/>
                <a:gd name="T48" fmla="*/ 318 w 361"/>
                <a:gd name="T49" fmla="*/ 15 h 448"/>
                <a:gd name="T50" fmla="*/ 334 w 361"/>
                <a:gd name="T51" fmla="*/ 29 h 448"/>
                <a:gd name="T52" fmla="*/ 349 w 361"/>
                <a:gd name="T53" fmla="*/ 47 h 448"/>
                <a:gd name="T54" fmla="*/ 358 w 361"/>
                <a:gd name="T55" fmla="*/ 71 h 448"/>
                <a:gd name="T56" fmla="*/ 361 w 361"/>
                <a:gd name="T57" fmla="*/ 98 h 448"/>
                <a:gd name="T58" fmla="*/ 361 w 361"/>
                <a:gd name="T59" fmla="*/ 416 h 448"/>
                <a:gd name="T60" fmla="*/ 293 w 361"/>
                <a:gd name="T61" fmla="*/ 416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5" name="Freeform 71"/>
            <p:cNvSpPr>
              <a:spLocks noChangeAspect="1"/>
            </p:cNvSpPr>
            <p:nvPr/>
          </p:nvSpPr>
          <p:spPr bwMode="auto">
            <a:xfrm>
              <a:off x="5233" y="10016"/>
              <a:ext cx="607" cy="447"/>
            </a:xfrm>
            <a:custGeom>
              <a:avLst/>
              <a:gdLst>
                <a:gd name="T0" fmla="*/ 509 w 608"/>
                <a:gd name="T1" fmla="*/ 416 h 448"/>
                <a:gd name="T2" fmla="*/ 509 w 608"/>
                <a:gd name="T3" fmla="*/ 107 h 448"/>
                <a:gd name="T4" fmla="*/ 505 w 608"/>
                <a:gd name="T5" fmla="*/ 87 h 448"/>
                <a:gd name="T6" fmla="*/ 496 w 608"/>
                <a:gd name="T7" fmla="*/ 74 h 448"/>
                <a:gd name="T8" fmla="*/ 484 w 608"/>
                <a:gd name="T9" fmla="*/ 67 h 448"/>
                <a:gd name="T10" fmla="*/ 469 w 608"/>
                <a:gd name="T11" fmla="*/ 62 h 448"/>
                <a:gd name="T12" fmla="*/ 453 w 608"/>
                <a:gd name="T13" fmla="*/ 60 h 448"/>
                <a:gd name="T14" fmla="*/ 408 w 608"/>
                <a:gd name="T15" fmla="*/ 60 h 448"/>
                <a:gd name="T16" fmla="*/ 375 w 608"/>
                <a:gd name="T17" fmla="*/ 62 h 448"/>
                <a:gd name="T18" fmla="*/ 346 w 608"/>
                <a:gd name="T19" fmla="*/ 65 h 448"/>
                <a:gd name="T20" fmla="*/ 323 w 608"/>
                <a:gd name="T21" fmla="*/ 69 h 448"/>
                <a:gd name="T22" fmla="*/ 306 w 608"/>
                <a:gd name="T23" fmla="*/ 72 h 448"/>
                <a:gd name="T24" fmla="*/ 306 w 608"/>
                <a:gd name="T25" fmla="*/ 416 h 448"/>
                <a:gd name="T26" fmla="*/ 270 w 608"/>
                <a:gd name="T27" fmla="*/ 416 h 448"/>
                <a:gd name="T28" fmla="*/ 270 w 608"/>
                <a:gd name="T29" fmla="*/ 107 h 448"/>
                <a:gd name="T30" fmla="*/ 268 w 608"/>
                <a:gd name="T31" fmla="*/ 87 h 448"/>
                <a:gd name="T32" fmla="*/ 259 w 608"/>
                <a:gd name="T33" fmla="*/ 74 h 448"/>
                <a:gd name="T34" fmla="*/ 246 w 608"/>
                <a:gd name="T35" fmla="*/ 67 h 448"/>
                <a:gd name="T36" fmla="*/ 230 w 608"/>
                <a:gd name="T37" fmla="*/ 62 h 448"/>
                <a:gd name="T38" fmla="*/ 214 w 608"/>
                <a:gd name="T39" fmla="*/ 60 h 448"/>
                <a:gd name="T40" fmla="*/ 165 w 608"/>
                <a:gd name="T41" fmla="*/ 60 h 448"/>
                <a:gd name="T42" fmla="*/ 127 w 608"/>
                <a:gd name="T43" fmla="*/ 63 h 448"/>
                <a:gd name="T44" fmla="*/ 94 w 608"/>
                <a:gd name="T45" fmla="*/ 67 h 448"/>
                <a:gd name="T46" fmla="*/ 67 w 608"/>
                <a:gd name="T47" fmla="*/ 72 h 448"/>
                <a:gd name="T48" fmla="*/ 67 w 608"/>
                <a:gd name="T49" fmla="*/ 416 h 448"/>
                <a:gd name="T50" fmla="*/ 0 w 608"/>
                <a:gd name="T51" fmla="*/ 416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40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04 w 608"/>
                <a:gd name="T75" fmla="*/ 31 h 448"/>
                <a:gd name="T76" fmla="*/ 304 w 608"/>
                <a:gd name="T77" fmla="*/ 51 h 448"/>
                <a:gd name="T78" fmla="*/ 314 w 608"/>
                <a:gd name="T79" fmla="*/ 33 h 448"/>
                <a:gd name="T80" fmla="*/ 337 w 608"/>
                <a:gd name="T81" fmla="*/ 18 h 448"/>
                <a:gd name="T82" fmla="*/ 364 w 608"/>
                <a:gd name="T83" fmla="*/ 7 h 448"/>
                <a:gd name="T84" fmla="*/ 393 w 608"/>
                <a:gd name="T85" fmla="*/ 2 h 448"/>
                <a:gd name="T86" fmla="*/ 424 w 608"/>
                <a:gd name="T87" fmla="*/ 0 h 448"/>
                <a:gd name="T88" fmla="*/ 466 w 608"/>
                <a:gd name="T89" fmla="*/ 0 h 448"/>
                <a:gd name="T90" fmla="*/ 489 w 608"/>
                <a:gd name="T91" fmla="*/ 2 h 448"/>
                <a:gd name="T92" fmla="*/ 513 w 608"/>
                <a:gd name="T93" fmla="*/ 6 h 448"/>
                <a:gd name="T94" fmla="*/ 532 w 608"/>
                <a:gd name="T95" fmla="*/ 15 h 448"/>
                <a:gd name="T96" fmla="*/ 551 w 608"/>
                <a:gd name="T97" fmla="*/ 29 h 448"/>
                <a:gd name="T98" fmla="*/ 565 w 608"/>
                <a:gd name="T99" fmla="*/ 47 h 448"/>
                <a:gd name="T100" fmla="*/ 572 w 608"/>
                <a:gd name="T101" fmla="*/ 71 h 448"/>
                <a:gd name="T102" fmla="*/ 576 w 608"/>
                <a:gd name="T103" fmla="*/ 98 h 448"/>
                <a:gd name="T104" fmla="*/ 576 w 608"/>
                <a:gd name="T105" fmla="*/ 416 h 448"/>
                <a:gd name="T106" fmla="*/ 509 w 608"/>
                <a:gd name="T107" fmla="*/ 416 h 4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6" name="Freeform 72"/>
            <p:cNvSpPr>
              <a:spLocks noChangeAspect="1" noEditPoints="1"/>
            </p:cNvSpPr>
            <p:nvPr/>
          </p:nvSpPr>
          <p:spPr bwMode="auto">
            <a:xfrm>
              <a:off x="5986" y="9847"/>
              <a:ext cx="68" cy="617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99 w 67"/>
                <a:gd name="T5" fmla="*/ 0 h 617"/>
                <a:gd name="T6" fmla="*/ 99 w 67"/>
                <a:gd name="T7" fmla="*/ 84 h 617"/>
                <a:gd name="T8" fmla="*/ 0 w 67"/>
                <a:gd name="T9" fmla="*/ 84 h 617"/>
                <a:gd name="T10" fmla="*/ 0 w 67"/>
                <a:gd name="T11" fmla="*/ 617 h 617"/>
                <a:gd name="T12" fmla="*/ 0 w 67"/>
                <a:gd name="T13" fmla="*/ 178 h 617"/>
                <a:gd name="T14" fmla="*/ 99 w 67"/>
                <a:gd name="T15" fmla="*/ 178 h 617"/>
                <a:gd name="T16" fmla="*/ 99 w 67"/>
                <a:gd name="T17" fmla="*/ 617 h 617"/>
                <a:gd name="T18" fmla="*/ 0 w 67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7" name="Freeform 73"/>
            <p:cNvSpPr>
              <a:spLocks noChangeAspect="1" noEditPoints="1"/>
            </p:cNvSpPr>
            <p:nvPr/>
          </p:nvSpPr>
          <p:spPr bwMode="auto">
            <a:xfrm>
              <a:off x="6183" y="9847"/>
              <a:ext cx="358" cy="626"/>
            </a:xfrm>
            <a:custGeom>
              <a:avLst/>
              <a:gdLst>
                <a:gd name="T0" fmla="*/ 268 w 359"/>
                <a:gd name="T1" fmla="*/ 553 h 628"/>
                <a:gd name="T2" fmla="*/ 262 w 359"/>
                <a:gd name="T3" fmla="*/ 520 h 628"/>
                <a:gd name="T4" fmla="*/ 235 w 359"/>
                <a:gd name="T5" fmla="*/ 542 h 628"/>
                <a:gd name="T6" fmla="*/ 206 w 359"/>
                <a:gd name="T7" fmla="*/ 555 h 628"/>
                <a:gd name="T8" fmla="*/ 179 w 359"/>
                <a:gd name="T9" fmla="*/ 562 h 628"/>
                <a:gd name="T10" fmla="*/ 175 w 359"/>
                <a:gd name="T11" fmla="*/ 564 h 628"/>
                <a:gd name="T12" fmla="*/ 104 w 359"/>
                <a:gd name="T13" fmla="*/ 564 h 628"/>
                <a:gd name="T14" fmla="*/ 85 w 359"/>
                <a:gd name="T15" fmla="*/ 562 h 628"/>
                <a:gd name="T16" fmla="*/ 63 w 359"/>
                <a:gd name="T17" fmla="*/ 556 h 628"/>
                <a:gd name="T18" fmla="*/ 43 w 359"/>
                <a:gd name="T19" fmla="*/ 549 h 628"/>
                <a:gd name="T20" fmla="*/ 25 w 359"/>
                <a:gd name="T21" fmla="*/ 535 h 628"/>
                <a:gd name="T22" fmla="*/ 12 w 359"/>
                <a:gd name="T23" fmla="*/ 517 h 628"/>
                <a:gd name="T24" fmla="*/ 1 w 359"/>
                <a:gd name="T25" fmla="*/ 493 h 628"/>
                <a:gd name="T26" fmla="*/ 0 w 359"/>
                <a:gd name="T27" fmla="*/ 467 h 628"/>
                <a:gd name="T28" fmla="*/ 0 w 359"/>
                <a:gd name="T29" fmla="*/ 260 h 628"/>
                <a:gd name="T30" fmla="*/ 1 w 359"/>
                <a:gd name="T31" fmla="*/ 227 h 628"/>
                <a:gd name="T32" fmla="*/ 10 w 359"/>
                <a:gd name="T33" fmla="*/ 200 h 628"/>
                <a:gd name="T34" fmla="*/ 25 w 359"/>
                <a:gd name="T35" fmla="*/ 179 h 628"/>
                <a:gd name="T36" fmla="*/ 45 w 359"/>
                <a:gd name="T37" fmla="*/ 161 h 628"/>
                <a:gd name="T38" fmla="*/ 68 w 359"/>
                <a:gd name="T39" fmla="*/ 157 h 628"/>
                <a:gd name="T40" fmla="*/ 94 w 359"/>
                <a:gd name="T41" fmla="*/ 157 h 628"/>
                <a:gd name="T42" fmla="*/ 124 w 359"/>
                <a:gd name="T43" fmla="*/ 157 h 628"/>
                <a:gd name="T44" fmla="*/ 179 w 359"/>
                <a:gd name="T45" fmla="*/ 157 h 628"/>
                <a:gd name="T46" fmla="*/ 186 w 359"/>
                <a:gd name="T47" fmla="*/ 157 h 628"/>
                <a:gd name="T48" fmla="*/ 215 w 359"/>
                <a:gd name="T49" fmla="*/ 157 h 628"/>
                <a:gd name="T50" fmla="*/ 241 w 359"/>
                <a:gd name="T51" fmla="*/ 159 h 628"/>
                <a:gd name="T52" fmla="*/ 260 w 359"/>
                <a:gd name="T53" fmla="*/ 175 h 628"/>
                <a:gd name="T54" fmla="*/ 260 w 359"/>
                <a:gd name="T55" fmla="*/ 0 h 628"/>
                <a:gd name="T56" fmla="*/ 327 w 359"/>
                <a:gd name="T57" fmla="*/ 0 h 628"/>
                <a:gd name="T58" fmla="*/ 327 w 359"/>
                <a:gd name="T59" fmla="*/ 553 h 628"/>
                <a:gd name="T60" fmla="*/ 268 w 359"/>
                <a:gd name="T61" fmla="*/ 553 h 628"/>
                <a:gd name="T62" fmla="*/ 260 w 359"/>
                <a:gd name="T63" fmla="*/ 224 h 628"/>
                <a:gd name="T64" fmla="*/ 242 w 359"/>
                <a:gd name="T65" fmla="*/ 215 h 628"/>
                <a:gd name="T66" fmla="*/ 217 w 359"/>
                <a:gd name="T67" fmla="*/ 206 h 628"/>
                <a:gd name="T68" fmla="*/ 185 w 359"/>
                <a:gd name="T69" fmla="*/ 199 h 628"/>
                <a:gd name="T70" fmla="*/ 179 w 359"/>
                <a:gd name="T71" fmla="*/ 197 h 628"/>
                <a:gd name="T72" fmla="*/ 117 w 359"/>
                <a:gd name="T73" fmla="*/ 197 h 628"/>
                <a:gd name="T74" fmla="*/ 106 w 359"/>
                <a:gd name="T75" fmla="*/ 197 h 628"/>
                <a:gd name="T76" fmla="*/ 94 w 359"/>
                <a:gd name="T77" fmla="*/ 200 h 628"/>
                <a:gd name="T78" fmla="*/ 83 w 359"/>
                <a:gd name="T79" fmla="*/ 208 h 628"/>
                <a:gd name="T80" fmla="*/ 74 w 359"/>
                <a:gd name="T81" fmla="*/ 220 h 628"/>
                <a:gd name="T82" fmla="*/ 68 w 359"/>
                <a:gd name="T83" fmla="*/ 236 h 628"/>
                <a:gd name="T84" fmla="*/ 66 w 359"/>
                <a:gd name="T85" fmla="*/ 258 h 628"/>
                <a:gd name="T86" fmla="*/ 66 w 359"/>
                <a:gd name="T87" fmla="*/ 459 h 628"/>
                <a:gd name="T88" fmla="*/ 68 w 359"/>
                <a:gd name="T89" fmla="*/ 470 h 628"/>
                <a:gd name="T90" fmla="*/ 77 w 359"/>
                <a:gd name="T91" fmla="*/ 486 h 628"/>
                <a:gd name="T92" fmla="*/ 88 w 359"/>
                <a:gd name="T93" fmla="*/ 495 h 628"/>
                <a:gd name="T94" fmla="*/ 101 w 359"/>
                <a:gd name="T95" fmla="*/ 500 h 628"/>
                <a:gd name="T96" fmla="*/ 113 w 359"/>
                <a:gd name="T97" fmla="*/ 502 h 628"/>
                <a:gd name="T98" fmla="*/ 128 w 359"/>
                <a:gd name="T99" fmla="*/ 502 h 628"/>
                <a:gd name="T100" fmla="*/ 179 w 359"/>
                <a:gd name="T101" fmla="*/ 502 h 628"/>
                <a:gd name="T102" fmla="*/ 186 w 359"/>
                <a:gd name="T103" fmla="*/ 500 h 628"/>
                <a:gd name="T104" fmla="*/ 217 w 359"/>
                <a:gd name="T105" fmla="*/ 497 h 628"/>
                <a:gd name="T106" fmla="*/ 242 w 359"/>
                <a:gd name="T107" fmla="*/ 491 h 628"/>
                <a:gd name="T108" fmla="*/ 260 w 359"/>
                <a:gd name="T109" fmla="*/ 488 h 628"/>
                <a:gd name="T110" fmla="*/ 260 w 359"/>
                <a:gd name="T111" fmla="*/ 224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8" name="Freeform 74"/>
            <p:cNvSpPr>
              <a:spLocks noChangeAspect="1"/>
            </p:cNvSpPr>
            <p:nvPr/>
          </p:nvSpPr>
          <p:spPr bwMode="auto">
            <a:xfrm>
              <a:off x="6630" y="9905"/>
              <a:ext cx="296" cy="568"/>
            </a:xfrm>
            <a:custGeom>
              <a:avLst/>
              <a:gdLst>
                <a:gd name="T0" fmla="*/ 199 w 296"/>
                <a:gd name="T1" fmla="*/ 537 h 569"/>
                <a:gd name="T2" fmla="*/ 168 w 296"/>
                <a:gd name="T3" fmla="*/ 535 h 569"/>
                <a:gd name="T4" fmla="*/ 141 w 296"/>
                <a:gd name="T5" fmla="*/ 531 h 569"/>
                <a:gd name="T6" fmla="*/ 119 w 296"/>
                <a:gd name="T7" fmla="*/ 522 h 569"/>
                <a:gd name="T8" fmla="*/ 101 w 296"/>
                <a:gd name="T9" fmla="*/ 511 h 569"/>
                <a:gd name="T10" fmla="*/ 89 w 296"/>
                <a:gd name="T11" fmla="*/ 493 h 569"/>
                <a:gd name="T12" fmla="*/ 79 w 296"/>
                <a:gd name="T13" fmla="*/ 472 h 569"/>
                <a:gd name="T14" fmla="*/ 78 w 296"/>
                <a:gd name="T15" fmla="*/ 443 h 569"/>
                <a:gd name="T16" fmla="*/ 78 w 296"/>
                <a:gd name="T17" fmla="*/ 182 h 569"/>
                <a:gd name="T18" fmla="*/ 0 w 296"/>
                <a:gd name="T19" fmla="*/ 182 h 569"/>
                <a:gd name="T20" fmla="*/ 0 w 296"/>
                <a:gd name="T21" fmla="*/ 132 h 569"/>
                <a:gd name="T22" fmla="*/ 78 w 296"/>
                <a:gd name="T23" fmla="*/ 132 h 569"/>
                <a:gd name="T24" fmla="*/ 78 w 296"/>
                <a:gd name="T25" fmla="*/ 9 h 569"/>
                <a:gd name="T26" fmla="*/ 145 w 296"/>
                <a:gd name="T27" fmla="*/ 0 h 569"/>
                <a:gd name="T28" fmla="*/ 145 w 296"/>
                <a:gd name="T29" fmla="*/ 132 h 569"/>
                <a:gd name="T30" fmla="*/ 296 w 296"/>
                <a:gd name="T31" fmla="*/ 132 h 569"/>
                <a:gd name="T32" fmla="*/ 296 w 296"/>
                <a:gd name="T33" fmla="*/ 182 h 569"/>
                <a:gd name="T34" fmla="*/ 145 w 296"/>
                <a:gd name="T35" fmla="*/ 182 h 569"/>
                <a:gd name="T36" fmla="*/ 145 w 296"/>
                <a:gd name="T37" fmla="*/ 432 h 569"/>
                <a:gd name="T38" fmla="*/ 145 w 296"/>
                <a:gd name="T39" fmla="*/ 443 h 569"/>
                <a:gd name="T40" fmla="*/ 146 w 296"/>
                <a:gd name="T41" fmla="*/ 455 h 569"/>
                <a:gd name="T42" fmla="*/ 150 w 296"/>
                <a:gd name="T43" fmla="*/ 464 h 569"/>
                <a:gd name="T44" fmla="*/ 157 w 296"/>
                <a:gd name="T45" fmla="*/ 473 h 569"/>
                <a:gd name="T46" fmla="*/ 170 w 296"/>
                <a:gd name="T47" fmla="*/ 479 h 569"/>
                <a:gd name="T48" fmla="*/ 186 w 296"/>
                <a:gd name="T49" fmla="*/ 481 h 569"/>
                <a:gd name="T50" fmla="*/ 296 w 296"/>
                <a:gd name="T51" fmla="*/ 481 h 569"/>
                <a:gd name="T52" fmla="*/ 296 w 296"/>
                <a:gd name="T53" fmla="*/ 519 h 569"/>
                <a:gd name="T54" fmla="*/ 277 w 296"/>
                <a:gd name="T55" fmla="*/ 526 h 569"/>
                <a:gd name="T56" fmla="*/ 251 w 296"/>
                <a:gd name="T57" fmla="*/ 531 h 569"/>
                <a:gd name="T58" fmla="*/ 224 w 296"/>
                <a:gd name="T59" fmla="*/ 535 h 569"/>
                <a:gd name="T60" fmla="*/ 199 w 296"/>
                <a:gd name="T61" fmla="*/ 537 h 5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9" name="Freeform 75"/>
            <p:cNvSpPr>
              <a:spLocks noChangeAspect="1" noEditPoints="1"/>
            </p:cNvSpPr>
            <p:nvPr/>
          </p:nvSpPr>
          <p:spPr bwMode="auto">
            <a:xfrm>
              <a:off x="6923" y="9847"/>
              <a:ext cx="203" cy="802"/>
            </a:xfrm>
            <a:custGeom>
              <a:avLst/>
              <a:gdLst>
                <a:gd name="T0" fmla="*/ 67 w 202"/>
                <a:gd name="T1" fmla="*/ 771 h 803"/>
                <a:gd name="T2" fmla="*/ 56 w 202"/>
                <a:gd name="T3" fmla="*/ 771 h 803"/>
                <a:gd name="T4" fmla="*/ 40 w 202"/>
                <a:gd name="T5" fmla="*/ 769 h 803"/>
                <a:gd name="T6" fmla="*/ 20 w 202"/>
                <a:gd name="T7" fmla="*/ 767 h 803"/>
                <a:gd name="T8" fmla="*/ 0 w 202"/>
                <a:gd name="T9" fmla="*/ 762 h 803"/>
                <a:gd name="T10" fmla="*/ 0 w 202"/>
                <a:gd name="T11" fmla="*/ 715 h 803"/>
                <a:gd name="T12" fmla="*/ 54 w 202"/>
                <a:gd name="T13" fmla="*/ 715 h 803"/>
                <a:gd name="T14" fmla="*/ 78 w 202"/>
                <a:gd name="T15" fmla="*/ 715 h 803"/>
                <a:gd name="T16" fmla="*/ 96 w 202"/>
                <a:gd name="T17" fmla="*/ 711 h 803"/>
                <a:gd name="T18" fmla="*/ 142 w 202"/>
                <a:gd name="T19" fmla="*/ 704 h 803"/>
                <a:gd name="T20" fmla="*/ 153 w 202"/>
                <a:gd name="T21" fmla="*/ 695 h 803"/>
                <a:gd name="T22" fmla="*/ 162 w 202"/>
                <a:gd name="T23" fmla="*/ 679 h 803"/>
                <a:gd name="T24" fmla="*/ 166 w 202"/>
                <a:gd name="T25" fmla="*/ 657 h 803"/>
                <a:gd name="T26" fmla="*/ 167 w 202"/>
                <a:gd name="T27" fmla="*/ 628 h 803"/>
                <a:gd name="T28" fmla="*/ 167 w 202"/>
                <a:gd name="T29" fmla="*/ 178 h 803"/>
                <a:gd name="T30" fmla="*/ 234 w 202"/>
                <a:gd name="T31" fmla="*/ 178 h 803"/>
                <a:gd name="T32" fmla="*/ 234 w 202"/>
                <a:gd name="T33" fmla="*/ 632 h 803"/>
                <a:gd name="T34" fmla="*/ 233 w 202"/>
                <a:gd name="T35" fmla="*/ 668 h 803"/>
                <a:gd name="T36" fmla="*/ 225 w 202"/>
                <a:gd name="T37" fmla="*/ 698 h 803"/>
                <a:gd name="T38" fmla="*/ 213 w 202"/>
                <a:gd name="T39" fmla="*/ 722 h 803"/>
                <a:gd name="T40" fmla="*/ 198 w 202"/>
                <a:gd name="T41" fmla="*/ 740 h 803"/>
                <a:gd name="T42" fmla="*/ 178 w 202"/>
                <a:gd name="T43" fmla="*/ 754 h 803"/>
                <a:gd name="T44" fmla="*/ 155 w 202"/>
                <a:gd name="T45" fmla="*/ 763 h 803"/>
                <a:gd name="T46" fmla="*/ 96 w 202"/>
                <a:gd name="T47" fmla="*/ 769 h 803"/>
                <a:gd name="T48" fmla="*/ 67 w 202"/>
                <a:gd name="T49" fmla="*/ 771 h 803"/>
                <a:gd name="T50" fmla="*/ 167 w 202"/>
                <a:gd name="T51" fmla="*/ 84 h 803"/>
                <a:gd name="T52" fmla="*/ 167 w 202"/>
                <a:gd name="T53" fmla="*/ 0 h 803"/>
                <a:gd name="T54" fmla="*/ 234 w 202"/>
                <a:gd name="T55" fmla="*/ 0 h 803"/>
                <a:gd name="T56" fmla="*/ 234 w 202"/>
                <a:gd name="T57" fmla="*/ 84 h 803"/>
                <a:gd name="T58" fmla="*/ 167 w 202"/>
                <a:gd name="T59" fmla="*/ 84 h 8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" name="Freeform 76"/>
            <p:cNvSpPr>
              <a:spLocks noChangeAspect="1"/>
            </p:cNvSpPr>
            <p:nvPr/>
          </p:nvSpPr>
          <p:spPr bwMode="auto">
            <a:xfrm>
              <a:off x="7222" y="10023"/>
              <a:ext cx="395" cy="617"/>
            </a:xfrm>
            <a:custGeom>
              <a:avLst/>
              <a:gdLst>
                <a:gd name="T0" fmla="*/ 168 w 394"/>
                <a:gd name="T1" fmla="*/ 617 h 617"/>
                <a:gd name="T2" fmla="*/ 103 w 394"/>
                <a:gd name="T3" fmla="*/ 617 h 617"/>
                <a:gd name="T4" fmla="*/ 174 w 394"/>
                <a:gd name="T5" fmla="*/ 432 h 617"/>
                <a:gd name="T6" fmla="*/ 0 w 394"/>
                <a:gd name="T7" fmla="*/ 0 h 617"/>
                <a:gd name="T8" fmla="*/ 72 w 394"/>
                <a:gd name="T9" fmla="*/ 0 h 617"/>
                <a:gd name="T10" fmla="*/ 238 w 394"/>
                <a:gd name="T11" fmla="*/ 345 h 617"/>
                <a:gd name="T12" fmla="*/ 240 w 394"/>
                <a:gd name="T13" fmla="*/ 345 h 617"/>
                <a:gd name="T14" fmla="*/ 361 w 394"/>
                <a:gd name="T15" fmla="*/ 0 h 617"/>
                <a:gd name="T16" fmla="*/ 426 w 394"/>
                <a:gd name="T17" fmla="*/ 0 h 617"/>
                <a:gd name="T18" fmla="*/ 168 w 394"/>
                <a:gd name="T19" fmla="*/ 617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1" name="Rectangle 77"/>
            <p:cNvSpPr>
              <a:spLocks noChangeAspect="1" noChangeArrowheads="1"/>
            </p:cNvSpPr>
            <p:nvPr/>
          </p:nvSpPr>
          <p:spPr bwMode="auto">
            <a:xfrm>
              <a:off x="7709" y="9847"/>
              <a:ext cx="68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2" name="Rectangle 78"/>
            <p:cNvSpPr>
              <a:spLocks noChangeAspect="1" noChangeArrowheads="1"/>
            </p:cNvSpPr>
            <p:nvPr/>
          </p:nvSpPr>
          <p:spPr bwMode="auto">
            <a:xfrm>
              <a:off x="7931" y="9847"/>
              <a:ext cx="65" cy="617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3" name="Freeform 79"/>
            <p:cNvSpPr>
              <a:spLocks noChangeAspect="1" noEditPoints="1"/>
            </p:cNvSpPr>
            <p:nvPr/>
          </p:nvSpPr>
          <p:spPr bwMode="auto">
            <a:xfrm>
              <a:off x="8113" y="10016"/>
              <a:ext cx="364" cy="457"/>
            </a:xfrm>
            <a:custGeom>
              <a:avLst/>
              <a:gdLst>
                <a:gd name="T0" fmla="*/ 257 w 366"/>
                <a:gd name="T1" fmla="*/ 375 h 459"/>
                <a:gd name="T2" fmla="*/ 256 w 366"/>
                <a:gd name="T3" fmla="*/ 358 h 459"/>
                <a:gd name="T4" fmla="*/ 254 w 366"/>
                <a:gd name="T5" fmla="*/ 343 h 459"/>
                <a:gd name="T6" fmla="*/ 241 w 366"/>
                <a:gd name="T7" fmla="*/ 373 h 459"/>
                <a:gd name="T8" fmla="*/ 198 w 366"/>
                <a:gd name="T9" fmla="*/ 391 h 459"/>
                <a:gd name="T10" fmla="*/ 91 w 366"/>
                <a:gd name="T11" fmla="*/ 395 h 459"/>
                <a:gd name="T12" fmla="*/ 55 w 366"/>
                <a:gd name="T13" fmla="*/ 382 h 459"/>
                <a:gd name="T14" fmla="*/ 15 w 366"/>
                <a:gd name="T15" fmla="*/ 348 h 459"/>
                <a:gd name="T16" fmla="*/ 0 w 366"/>
                <a:gd name="T17" fmla="*/ 319 h 459"/>
                <a:gd name="T18" fmla="*/ 4 w 366"/>
                <a:gd name="T19" fmla="*/ 244 h 459"/>
                <a:gd name="T20" fmla="*/ 26 w 366"/>
                <a:gd name="T21" fmla="*/ 196 h 459"/>
                <a:gd name="T22" fmla="*/ 67 w 366"/>
                <a:gd name="T23" fmla="*/ 167 h 459"/>
                <a:gd name="T24" fmla="*/ 93 w 366"/>
                <a:gd name="T25" fmla="*/ 158 h 459"/>
                <a:gd name="T26" fmla="*/ 250 w 366"/>
                <a:gd name="T27" fmla="*/ 114 h 459"/>
                <a:gd name="T28" fmla="*/ 245 w 366"/>
                <a:gd name="T29" fmla="*/ 81 h 459"/>
                <a:gd name="T30" fmla="*/ 225 w 366"/>
                <a:gd name="T31" fmla="*/ 65 h 459"/>
                <a:gd name="T32" fmla="*/ 187 w 366"/>
                <a:gd name="T33" fmla="*/ 60 h 459"/>
                <a:gd name="T34" fmla="*/ 29 w 366"/>
                <a:gd name="T35" fmla="*/ 20 h 459"/>
                <a:gd name="T36" fmla="*/ 80 w 366"/>
                <a:gd name="T37" fmla="*/ 4 h 459"/>
                <a:gd name="T38" fmla="*/ 102 w 366"/>
                <a:gd name="T39" fmla="*/ 0 h 459"/>
                <a:gd name="T40" fmla="*/ 222 w 366"/>
                <a:gd name="T41" fmla="*/ 2 h 459"/>
                <a:gd name="T42" fmla="*/ 254 w 366"/>
                <a:gd name="T43" fmla="*/ 13 h 459"/>
                <a:gd name="T44" fmla="*/ 272 w 366"/>
                <a:gd name="T45" fmla="*/ 38 h 459"/>
                <a:gd name="T46" fmla="*/ 289 w 366"/>
                <a:gd name="T47" fmla="*/ 81 h 459"/>
                <a:gd name="T48" fmla="*/ 293 w 366"/>
                <a:gd name="T49" fmla="*/ 271 h 459"/>
                <a:gd name="T50" fmla="*/ 294 w 366"/>
                <a:gd name="T51" fmla="*/ 332 h 459"/>
                <a:gd name="T52" fmla="*/ 302 w 366"/>
                <a:gd name="T53" fmla="*/ 384 h 459"/>
                <a:gd name="T54" fmla="*/ 250 w 366"/>
                <a:gd name="T55" fmla="*/ 208 h 459"/>
                <a:gd name="T56" fmla="*/ 91 w 366"/>
                <a:gd name="T57" fmla="*/ 210 h 459"/>
                <a:gd name="T58" fmla="*/ 78 w 366"/>
                <a:gd name="T59" fmla="*/ 226 h 459"/>
                <a:gd name="T60" fmla="*/ 67 w 366"/>
                <a:gd name="T61" fmla="*/ 266 h 459"/>
                <a:gd name="T62" fmla="*/ 71 w 366"/>
                <a:gd name="T63" fmla="*/ 325 h 459"/>
                <a:gd name="T64" fmla="*/ 91 w 366"/>
                <a:gd name="T65" fmla="*/ 337 h 459"/>
                <a:gd name="T66" fmla="*/ 95 w 366"/>
                <a:gd name="T67" fmla="*/ 341 h 459"/>
                <a:gd name="T68" fmla="*/ 204 w 366"/>
                <a:gd name="T69" fmla="*/ 340 h 459"/>
                <a:gd name="T70" fmla="*/ 234 w 366"/>
                <a:gd name="T71" fmla="*/ 334 h 459"/>
                <a:gd name="T72" fmla="*/ 248 w 366"/>
                <a:gd name="T73" fmla="*/ 318 h 459"/>
                <a:gd name="T74" fmla="*/ 250 w 366"/>
                <a:gd name="T75" fmla="*/ 208 h 4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4" name="Freeform 80"/>
            <p:cNvSpPr>
              <a:spLocks noChangeAspect="1"/>
            </p:cNvSpPr>
            <p:nvPr/>
          </p:nvSpPr>
          <p:spPr bwMode="auto">
            <a:xfrm>
              <a:off x="8618" y="10016"/>
              <a:ext cx="358" cy="447"/>
            </a:xfrm>
            <a:custGeom>
              <a:avLst/>
              <a:gdLst>
                <a:gd name="T0" fmla="*/ 249 w 360"/>
                <a:gd name="T1" fmla="*/ 416 h 448"/>
                <a:gd name="T2" fmla="*/ 249 w 360"/>
                <a:gd name="T3" fmla="*/ 107 h 448"/>
                <a:gd name="T4" fmla="*/ 247 w 360"/>
                <a:gd name="T5" fmla="*/ 87 h 448"/>
                <a:gd name="T6" fmla="*/ 243 w 360"/>
                <a:gd name="T7" fmla="*/ 74 h 448"/>
                <a:gd name="T8" fmla="*/ 235 w 360"/>
                <a:gd name="T9" fmla="*/ 67 h 448"/>
                <a:gd name="T10" fmla="*/ 221 w 360"/>
                <a:gd name="T11" fmla="*/ 62 h 448"/>
                <a:gd name="T12" fmla="*/ 205 w 360"/>
                <a:gd name="T13" fmla="*/ 60 h 448"/>
                <a:gd name="T14" fmla="*/ 136 w 360"/>
                <a:gd name="T15" fmla="*/ 60 h 448"/>
                <a:gd name="T16" fmla="*/ 104 w 360"/>
                <a:gd name="T17" fmla="*/ 62 h 448"/>
                <a:gd name="T18" fmla="*/ 90 w 360"/>
                <a:gd name="T19" fmla="*/ 65 h 448"/>
                <a:gd name="T20" fmla="*/ 83 w 360"/>
                <a:gd name="T21" fmla="*/ 69 h 448"/>
                <a:gd name="T22" fmla="*/ 67 w 360"/>
                <a:gd name="T23" fmla="*/ 72 h 448"/>
                <a:gd name="T24" fmla="*/ 67 w 360"/>
                <a:gd name="T25" fmla="*/ 416 h 448"/>
                <a:gd name="T26" fmla="*/ 0 w 360"/>
                <a:gd name="T27" fmla="*/ 416 h 448"/>
                <a:gd name="T28" fmla="*/ 0 w 360"/>
                <a:gd name="T29" fmla="*/ 9 h 448"/>
                <a:gd name="T30" fmla="*/ 63 w 360"/>
                <a:gd name="T31" fmla="*/ 9 h 448"/>
                <a:gd name="T32" fmla="*/ 67 w 360"/>
                <a:gd name="T33" fmla="*/ 40 h 448"/>
                <a:gd name="T34" fmla="*/ 90 w 360"/>
                <a:gd name="T35" fmla="*/ 22 h 448"/>
                <a:gd name="T36" fmla="*/ 90 w 360"/>
                <a:gd name="T37" fmla="*/ 9 h 448"/>
                <a:gd name="T38" fmla="*/ 120 w 360"/>
                <a:gd name="T39" fmla="*/ 2 h 448"/>
                <a:gd name="T40" fmla="*/ 151 w 360"/>
                <a:gd name="T41" fmla="*/ 0 h 448"/>
                <a:gd name="T42" fmla="*/ 217 w 360"/>
                <a:gd name="T43" fmla="*/ 0 h 448"/>
                <a:gd name="T44" fmla="*/ 240 w 360"/>
                <a:gd name="T45" fmla="*/ 2 h 448"/>
                <a:gd name="T46" fmla="*/ 251 w 360"/>
                <a:gd name="T47" fmla="*/ 6 h 448"/>
                <a:gd name="T48" fmla="*/ 262 w 360"/>
                <a:gd name="T49" fmla="*/ 15 h 448"/>
                <a:gd name="T50" fmla="*/ 270 w 360"/>
                <a:gd name="T51" fmla="*/ 29 h 448"/>
                <a:gd name="T52" fmla="*/ 285 w 360"/>
                <a:gd name="T53" fmla="*/ 47 h 448"/>
                <a:gd name="T54" fmla="*/ 294 w 360"/>
                <a:gd name="T55" fmla="*/ 71 h 448"/>
                <a:gd name="T56" fmla="*/ 296 w 360"/>
                <a:gd name="T57" fmla="*/ 98 h 448"/>
                <a:gd name="T58" fmla="*/ 296 w 360"/>
                <a:gd name="T59" fmla="*/ 416 h 448"/>
                <a:gd name="T60" fmla="*/ 249 w 360"/>
                <a:gd name="T61" fmla="*/ 416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5" name="Freeform 81"/>
            <p:cNvSpPr>
              <a:spLocks noChangeAspect="1" noEditPoints="1"/>
            </p:cNvSpPr>
            <p:nvPr/>
          </p:nvSpPr>
          <p:spPr bwMode="auto">
            <a:xfrm>
              <a:off x="9106" y="9847"/>
              <a:ext cx="364" cy="626"/>
            </a:xfrm>
            <a:custGeom>
              <a:avLst/>
              <a:gdLst>
                <a:gd name="T0" fmla="*/ 398 w 361"/>
                <a:gd name="T1" fmla="*/ 553 h 628"/>
                <a:gd name="T2" fmla="*/ 388 w 361"/>
                <a:gd name="T3" fmla="*/ 520 h 628"/>
                <a:gd name="T4" fmla="*/ 349 w 361"/>
                <a:gd name="T5" fmla="*/ 542 h 628"/>
                <a:gd name="T6" fmla="*/ 305 w 361"/>
                <a:gd name="T7" fmla="*/ 555 h 628"/>
                <a:gd name="T8" fmla="*/ 274 w 361"/>
                <a:gd name="T9" fmla="*/ 562 h 628"/>
                <a:gd name="T10" fmla="*/ 237 w 361"/>
                <a:gd name="T11" fmla="*/ 564 h 628"/>
                <a:gd name="T12" fmla="*/ 139 w 361"/>
                <a:gd name="T13" fmla="*/ 564 h 628"/>
                <a:gd name="T14" fmla="*/ 119 w 361"/>
                <a:gd name="T15" fmla="*/ 562 h 628"/>
                <a:gd name="T16" fmla="*/ 97 w 361"/>
                <a:gd name="T17" fmla="*/ 556 h 628"/>
                <a:gd name="T18" fmla="*/ 45 w 361"/>
                <a:gd name="T19" fmla="*/ 549 h 628"/>
                <a:gd name="T20" fmla="*/ 27 w 361"/>
                <a:gd name="T21" fmla="*/ 535 h 628"/>
                <a:gd name="T22" fmla="*/ 13 w 361"/>
                <a:gd name="T23" fmla="*/ 517 h 628"/>
                <a:gd name="T24" fmla="*/ 3 w 361"/>
                <a:gd name="T25" fmla="*/ 493 h 628"/>
                <a:gd name="T26" fmla="*/ 0 w 361"/>
                <a:gd name="T27" fmla="*/ 467 h 628"/>
                <a:gd name="T28" fmla="*/ 0 w 361"/>
                <a:gd name="T29" fmla="*/ 260 h 628"/>
                <a:gd name="T30" fmla="*/ 3 w 361"/>
                <a:gd name="T31" fmla="*/ 227 h 628"/>
                <a:gd name="T32" fmla="*/ 13 w 361"/>
                <a:gd name="T33" fmla="*/ 200 h 628"/>
                <a:gd name="T34" fmla="*/ 27 w 361"/>
                <a:gd name="T35" fmla="*/ 179 h 628"/>
                <a:gd name="T36" fmla="*/ 45 w 361"/>
                <a:gd name="T37" fmla="*/ 161 h 628"/>
                <a:gd name="T38" fmla="*/ 101 w 361"/>
                <a:gd name="T39" fmla="*/ 157 h 628"/>
                <a:gd name="T40" fmla="*/ 128 w 361"/>
                <a:gd name="T41" fmla="*/ 157 h 628"/>
                <a:gd name="T42" fmla="*/ 158 w 361"/>
                <a:gd name="T43" fmla="*/ 157 h 628"/>
                <a:gd name="T44" fmla="*/ 254 w 361"/>
                <a:gd name="T45" fmla="*/ 157 h 628"/>
                <a:gd name="T46" fmla="*/ 284 w 361"/>
                <a:gd name="T47" fmla="*/ 157 h 628"/>
                <a:gd name="T48" fmla="*/ 319 w 361"/>
                <a:gd name="T49" fmla="*/ 157 h 628"/>
                <a:gd name="T50" fmla="*/ 358 w 361"/>
                <a:gd name="T51" fmla="*/ 159 h 628"/>
                <a:gd name="T52" fmla="*/ 388 w 361"/>
                <a:gd name="T53" fmla="*/ 175 h 628"/>
                <a:gd name="T54" fmla="*/ 388 w 361"/>
                <a:gd name="T55" fmla="*/ 0 h 628"/>
                <a:gd name="T56" fmla="*/ 468 w 361"/>
                <a:gd name="T57" fmla="*/ 0 h 628"/>
                <a:gd name="T58" fmla="*/ 468 w 361"/>
                <a:gd name="T59" fmla="*/ 553 h 628"/>
                <a:gd name="T60" fmla="*/ 398 w 361"/>
                <a:gd name="T61" fmla="*/ 553 h 628"/>
                <a:gd name="T62" fmla="*/ 388 w 361"/>
                <a:gd name="T63" fmla="*/ 224 h 628"/>
                <a:gd name="T64" fmla="*/ 358 w 361"/>
                <a:gd name="T65" fmla="*/ 215 h 628"/>
                <a:gd name="T66" fmla="*/ 319 w 361"/>
                <a:gd name="T67" fmla="*/ 206 h 628"/>
                <a:gd name="T68" fmla="*/ 283 w 361"/>
                <a:gd name="T69" fmla="*/ 199 h 628"/>
                <a:gd name="T70" fmla="*/ 246 w 361"/>
                <a:gd name="T71" fmla="*/ 197 h 628"/>
                <a:gd name="T72" fmla="*/ 151 w 361"/>
                <a:gd name="T73" fmla="*/ 197 h 628"/>
                <a:gd name="T74" fmla="*/ 140 w 361"/>
                <a:gd name="T75" fmla="*/ 197 h 628"/>
                <a:gd name="T76" fmla="*/ 128 w 361"/>
                <a:gd name="T77" fmla="*/ 200 h 628"/>
                <a:gd name="T78" fmla="*/ 117 w 361"/>
                <a:gd name="T79" fmla="*/ 208 h 628"/>
                <a:gd name="T80" fmla="*/ 108 w 361"/>
                <a:gd name="T81" fmla="*/ 220 h 628"/>
                <a:gd name="T82" fmla="*/ 102 w 361"/>
                <a:gd name="T83" fmla="*/ 236 h 628"/>
                <a:gd name="T84" fmla="*/ 101 w 361"/>
                <a:gd name="T85" fmla="*/ 258 h 628"/>
                <a:gd name="T86" fmla="*/ 101 w 361"/>
                <a:gd name="T87" fmla="*/ 459 h 628"/>
                <a:gd name="T88" fmla="*/ 102 w 361"/>
                <a:gd name="T89" fmla="*/ 470 h 628"/>
                <a:gd name="T90" fmla="*/ 110 w 361"/>
                <a:gd name="T91" fmla="*/ 486 h 628"/>
                <a:gd name="T92" fmla="*/ 120 w 361"/>
                <a:gd name="T93" fmla="*/ 495 h 628"/>
                <a:gd name="T94" fmla="*/ 135 w 361"/>
                <a:gd name="T95" fmla="*/ 500 h 628"/>
                <a:gd name="T96" fmla="*/ 148 w 361"/>
                <a:gd name="T97" fmla="*/ 502 h 628"/>
                <a:gd name="T98" fmla="*/ 162 w 361"/>
                <a:gd name="T99" fmla="*/ 502 h 628"/>
                <a:gd name="T100" fmla="*/ 245 w 361"/>
                <a:gd name="T101" fmla="*/ 502 h 628"/>
                <a:gd name="T102" fmla="*/ 284 w 361"/>
                <a:gd name="T103" fmla="*/ 500 h 628"/>
                <a:gd name="T104" fmla="*/ 322 w 361"/>
                <a:gd name="T105" fmla="*/ 497 h 628"/>
                <a:gd name="T106" fmla="*/ 359 w 361"/>
                <a:gd name="T107" fmla="*/ 491 h 628"/>
                <a:gd name="T108" fmla="*/ 388 w 361"/>
                <a:gd name="T109" fmla="*/ 488 h 628"/>
                <a:gd name="T110" fmla="*/ 388 w 361"/>
                <a:gd name="T111" fmla="*/ 224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39024" name="Rectangle 112"/>
          <p:cNvSpPr>
            <a:spLocks noGrp="1" noChangeArrowheads="1"/>
          </p:cNvSpPr>
          <p:nvPr>
            <p:ph type="ctrTitle" sz="quarter"/>
          </p:nvPr>
        </p:nvSpPr>
        <p:spPr>
          <a:xfrm>
            <a:off x="1257937" y="5338447"/>
            <a:ext cx="10327958" cy="2015808"/>
          </a:xfrm>
        </p:spPr>
        <p:txBody>
          <a:bodyPr/>
          <a:lstStyle>
            <a:lvl1pPr>
              <a:lnSpc>
                <a:spcPct val="100000"/>
              </a:lnSpc>
              <a:spcAft>
                <a:spcPct val="20000"/>
              </a:spcAft>
              <a:defRPr sz="6000">
                <a:solidFill>
                  <a:schemeClr val="tx1"/>
                </a:solidFill>
              </a:defRPr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9025" name="Rectangle 11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57937" y="7556502"/>
            <a:ext cx="10327958" cy="1006793"/>
          </a:xfrm>
        </p:spPr>
        <p:txBody>
          <a:bodyPr anchor="t"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26" name="Rectangle 82"/>
          <p:cNvSpPr>
            <a:spLocks noGrp="1" noChangeArrowheads="1"/>
          </p:cNvSpPr>
          <p:nvPr>
            <p:ph type="ftr" sz="quarter" idx="10"/>
          </p:nvPr>
        </p:nvSpPr>
        <p:spPr>
          <a:xfrm>
            <a:off x="9294813" y="8866188"/>
            <a:ext cx="3252787" cy="430212"/>
          </a:xfrm>
        </p:spPr>
        <p:txBody>
          <a:bodyPr/>
          <a:lstStyle>
            <a:lvl1pPr>
              <a:defRPr>
                <a:solidFill>
                  <a:srgbClr val="3F3018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da-DK"/>
              <a:t>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4372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0B8BA96-8ECC-4ED4-B5D6-AD4DD3E3BF6A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380043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011238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/>
            </a:lvl1pPr>
            <a:lvl2pPr marL="640080" indent="0">
              <a:buNone/>
              <a:defRPr sz="2500"/>
            </a:lvl2pPr>
            <a:lvl3pPr marL="1280160" indent="0">
              <a:buNone/>
              <a:defRPr sz="2200"/>
            </a:lvl3pPr>
            <a:lvl4pPr marL="1920240" indent="0">
              <a:buNone/>
              <a:defRPr sz="2000"/>
            </a:lvl4pPr>
            <a:lvl5pPr marL="2560320" indent="0">
              <a:buNone/>
              <a:defRPr sz="2000"/>
            </a:lvl5pPr>
            <a:lvl6pPr marL="3200400" indent="0">
              <a:buNone/>
              <a:defRPr sz="2000"/>
            </a:lvl6pPr>
            <a:lvl7pPr marL="3840480" indent="0">
              <a:buNone/>
              <a:defRPr sz="2000"/>
            </a:lvl7pPr>
            <a:lvl8pPr marL="4480560" indent="0">
              <a:buNone/>
              <a:defRPr sz="2000"/>
            </a:lvl8pPr>
            <a:lvl9pPr marL="5120640" indent="0">
              <a:buNone/>
              <a:defRPr sz="2000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8BCA1173-188F-44ED-9B46-3415343735DB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35545606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006794" y="3022601"/>
            <a:ext cx="4931728" cy="561403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51884" y="3022601"/>
            <a:ext cx="4931728" cy="5614035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D00638E-EFDD-46A3-A659-37F61050564D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928858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40082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40082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503037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503037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239E679-A3BA-41FD-A48D-9A2AA949C880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32443403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A2791D4-AB15-4932-8BAC-4C533DB2AF04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3758211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D0A7066-B639-457E-BE3F-354C3F562360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065140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2" y="382270"/>
            <a:ext cx="4211638" cy="1626870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005071" y="382272"/>
            <a:ext cx="7156451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40082" y="2009142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06A5A87-6BEF-484B-81BA-0160DCE7CF79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320346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0E68B-7165-4C9E-A5D6-5084EEA27181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7944E-5FDF-4AA4-8605-4EDB84EEE36C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754358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2"/>
            <a:ext cx="7680960" cy="793433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509203" y="7514275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/>
              <a:t>Klik for at redigere typografi i masteren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B5B9C09-239B-4F6D-A2F4-1737ABB75E25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8502005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4D9E5501-E6C6-4589-AC34-77F1248D3C03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1996115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565517" y="1662431"/>
            <a:ext cx="2518095" cy="6974205"/>
          </a:xfrm>
        </p:spPr>
        <p:txBody>
          <a:bodyPr vert="eaVert"/>
          <a:lstStyle/>
          <a:p>
            <a:r>
              <a:rPr lang="en-US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1006795" y="1662431"/>
            <a:ext cx="7345362" cy="6974205"/>
          </a:xfrm>
        </p:spPr>
        <p:txBody>
          <a:bodyPr vert="eaVert"/>
          <a:lstStyle/>
          <a:p>
            <a:pPr lvl="0"/>
            <a:r>
              <a:rPr lang="en-US"/>
              <a:t>Klik for at redigere typografi i masteren</a:t>
            </a:r>
          </a:p>
          <a:p>
            <a:pPr lvl="1"/>
            <a:r>
              <a:rPr lang="en-US"/>
              <a:t>Andet niveau</a:t>
            </a:r>
          </a:p>
          <a:p>
            <a:pPr lvl="2"/>
            <a:r>
              <a:rPr lang="en-US"/>
              <a:t>Tredje niveau</a:t>
            </a:r>
          </a:p>
          <a:p>
            <a:pPr lvl="3"/>
            <a:r>
              <a:rPr lang="en-US"/>
              <a:t>Fjerde niveau</a:t>
            </a:r>
          </a:p>
          <a:p>
            <a:pPr lvl="4"/>
            <a:r>
              <a:rPr lang="en-US"/>
              <a:t>Femte niveau</a:t>
            </a:r>
            <a:endParaRPr lang="da-DK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02B6DCC-03A3-448D-BAEF-F9D42AE157B4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</p:spTree>
    <p:extLst>
      <p:ext uri="{BB962C8B-B14F-4D97-AF65-F5344CB8AC3E}">
        <p14:creationId xmlns:p14="http://schemas.microsoft.com/office/powerpoint/2010/main" val="20966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ACC53-4045-4A63-A20B-7B87B46A60C2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F0B27-34EC-45A8-9AA0-D74FAD8E1BA4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0270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3F1E0-A590-474A-BC17-E1571275B3DA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88D5D-2F8C-4A00-9D69-45B1A7AFE8A1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07489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8F23E-674A-464E-B6B8-9A90B37995BB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000F5-8969-45E3-9929-4F061E54B65B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7218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2587-83A3-4462-9A48-C9CF068A683F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76BE5-EE6A-4618-8132-EECF2DD36EC0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181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864C4-B8B0-4B47-A856-6F5FAFA07310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D89FB-D22A-4384-96E7-1C04E78FCD3E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331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D98BC-9A37-4E25-83A0-BF7F5FE1D86B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18254-CC9E-49A4-9D26-0FA72ECE0891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64639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 rtlCol="0">
            <a:normAutofit/>
          </a:bodyPr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pPr lvl="0"/>
            <a:endParaRPr lang="da-DK" noProof="0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C6088-6B13-4D6C-8BAD-999C984FED08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BDD0B-D10E-4F59-B091-230E8EA7F8FD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7686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i master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i master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6397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8D7E3E3-1E28-42EE-9279-21B514259665}" type="datetimeFigureOut">
              <a:rPr lang="da-DK"/>
              <a:pPr>
                <a:defRPr/>
              </a:pPr>
              <a:t>24-03-2020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373563" y="8899525"/>
            <a:ext cx="4054475" cy="511175"/>
          </a:xfrm>
          <a:prstGeom prst="rect">
            <a:avLst/>
          </a:prstGeom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>
            <a:lvl1pPr algn="ctr">
              <a:defRPr sz="17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da-DK" alt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9174163" y="8899525"/>
            <a:ext cx="2987675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7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35E7D05-BCB2-47A6-9510-C3663EC5AEB2}" type="slidenum">
              <a:rPr lang="da-DK"/>
              <a:pPr>
                <a:defRPr/>
              </a:pPr>
              <a:t>‹nr.›</a:t>
            </a:fld>
            <a:endParaRPr lang="da-DK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9" r:id="rId1"/>
    <p:sldLayoutId id="2147484740" r:id="rId2"/>
    <p:sldLayoutId id="2147484741" r:id="rId3"/>
    <p:sldLayoutId id="2147484742" r:id="rId4"/>
    <p:sldLayoutId id="2147484743" r:id="rId5"/>
    <p:sldLayoutId id="2147484744" r:id="rId6"/>
    <p:sldLayoutId id="2147484745" r:id="rId7"/>
    <p:sldLayoutId id="2147484746" r:id="rId8"/>
    <p:sldLayoutId id="2147484747" r:id="rId9"/>
    <p:sldLayoutId id="2147484748" r:id="rId10"/>
    <p:sldLayoutId id="21474847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5pPr>
      <a:lvl6pPr marL="64008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6pPr>
      <a:lvl7pPr marL="128016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7pPr>
      <a:lvl8pPr marL="192024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8pPr>
      <a:lvl9pPr marL="2560320" algn="ctr" rtl="0" fontAlgn="base">
        <a:spcBef>
          <a:spcPct val="0"/>
        </a:spcBef>
        <a:spcAft>
          <a:spcPct val="0"/>
        </a:spcAft>
        <a:defRPr sz="6200">
          <a:solidFill>
            <a:schemeClr val="tx1"/>
          </a:solidFill>
          <a:latin typeface="Calibri" pitchFamily="34" charset="0"/>
        </a:defRPr>
      </a:lvl9pPr>
    </p:titleStyle>
    <p:bodyStyle>
      <a:lvl1pPr marL="479425" indent="-4794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963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725" indent="-3190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8" descr="lysblå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0388" y="5072063"/>
            <a:ext cx="14216063" cy="452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06475" y="1662113"/>
            <a:ext cx="10077450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titeltypografi i masteren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06475" y="3022600"/>
            <a:ext cx="10077450" cy="561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altLang="da-DK" smtClean="0"/>
              <a:t>Klik for at redigere teksttypografierne i masteren</a:t>
            </a:r>
          </a:p>
          <a:p>
            <a:pPr lvl="1"/>
            <a:r>
              <a:rPr lang="da-DK" altLang="da-DK" smtClean="0"/>
              <a:t>Andet niveau</a:t>
            </a:r>
          </a:p>
          <a:p>
            <a:pPr lvl="2"/>
            <a:r>
              <a:rPr lang="da-DK" altLang="da-DK" smtClean="0"/>
              <a:t>Tredje niveau</a:t>
            </a:r>
          </a:p>
          <a:p>
            <a:pPr lvl="3"/>
            <a:r>
              <a:rPr lang="da-DK" altLang="da-DK" smtClean="0"/>
              <a:t>Fjerde niveau</a:t>
            </a:r>
          </a:p>
          <a:p>
            <a:pPr lvl="4"/>
            <a:r>
              <a:rPr lang="da-DK" altLang="da-DK" smtClean="0"/>
              <a:t>Femte niveau</a:t>
            </a:r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107613" y="8866188"/>
            <a:ext cx="243998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 b="1">
                <a:solidFill>
                  <a:srgbClr val="84715E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97C06AF6-06BA-4B94-8C27-FD711C2000DD}" type="slidenum">
              <a:rPr lang="da-DK"/>
              <a:pPr>
                <a:defRPr/>
              </a:pPr>
              <a:t>‹nr.›</a:t>
            </a:fld>
            <a:r>
              <a:rPr lang="da-DK" dirty="0"/>
              <a:t>  ▪  Psykiatri og Social</a:t>
            </a:r>
          </a:p>
        </p:txBody>
      </p:sp>
      <p:grpSp>
        <p:nvGrpSpPr>
          <p:cNvPr id="2054" name="Group 131"/>
          <p:cNvGrpSpPr>
            <a:grpSpLocks noChangeAspect="1"/>
          </p:cNvGrpSpPr>
          <p:nvPr/>
        </p:nvGrpSpPr>
        <p:grpSpPr bwMode="auto">
          <a:xfrm>
            <a:off x="11028363" y="276225"/>
            <a:ext cx="1500187" cy="728663"/>
            <a:chOff x="2425" y="7208"/>
            <a:chExt cx="7069" cy="3441"/>
          </a:xfrm>
        </p:grpSpPr>
        <p:sp>
          <p:nvSpPr>
            <p:cNvPr id="2055" name="Freeform 132"/>
            <p:cNvSpPr>
              <a:spLocks noChangeAspect="1"/>
            </p:cNvSpPr>
            <p:nvPr/>
          </p:nvSpPr>
          <p:spPr bwMode="auto">
            <a:xfrm>
              <a:off x="2425" y="7785"/>
              <a:ext cx="2754" cy="1752"/>
            </a:xfrm>
            <a:custGeom>
              <a:avLst/>
              <a:gdLst>
                <a:gd name="T0" fmla="*/ 809 w 2751"/>
                <a:gd name="T1" fmla="*/ 0 h 1753"/>
                <a:gd name="T2" fmla="*/ 552 w 2751"/>
                <a:gd name="T3" fmla="*/ 3 h 1753"/>
                <a:gd name="T4" fmla="*/ 278 w 2751"/>
                <a:gd name="T5" fmla="*/ 9 h 1753"/>
                <a:gd name="T6" fmla="*/ 86 w 2751"/>
                <a:gd name="T7" fmla="*/ 18 h 1753"/>
                <a:gd name="T8" fmla="*/ 14 w 2751"/>
                <a:gd name="T9" fmla="*/ 38 h 1753"/>
                <a:gd name="T10" fmla="*/ 5 w 2751"/>
                <a:gd name="T11" fmla="*/ 79 h 1753"/>
                <a:gd name="T12" fmla="*/ 0 w 2751"/>
                <a:gd name="T13" fmla="*/ 153 h 1753"/>
                <a:gd name="T14" fmla="*/ 1 w 2751"/>
                <a:gd name="T15" fmla="*/ 204 h 1753"/>
                <a:gd name="T16" fmla="*/ 32 w 2751"/>
                <a:gd name="T17" fmla="*/ 231 h 1753"/>
                <a:gd name="T18" fmla="*/ 76 w 2751"/>
                <a:gd name="T19" fmla="*/ 240 h 1753"/>
                <a:gd name="T20" fmla="*/ 157 w 2751"/>
                <a:gd name="T21" fmla="*/ 268 h 1753"/>
                <a:gd name="T22" fmla="*/ 244 w 2751"/>
                <a:gd name="T23" fmla="*/ 321 h 1753"/>
                <a:gd name="T24" fmla="*/ 296 w 2751"/>
                <a:gd name="T25" fmla="*/ 402 h 1753"/>
                <a:gd name="T26" fmla="*/ 302 w 2751"/>
                <a:gd name="T27" fmla="*/ 1687 h 1753"/>
                <a:gd name="T28" fmla="*/ 323 w 2751"/>
                <a:gd name="T29" fmla="*/ 1714 h 1753"/>
                <a:gd name="T30" fmla="*/ 507 w 2751"/>
                <a:gd name="T31" fmla="*/ 1721 h 1753"/>
                <a:gd name="T32" fmla="*/ 711 w 2751"/>
                <a:gd name="T33" fmla="*/ 1720 h 1753"/>
                <a:gd name="T34" fmla="*/ 796 w 2751"/>
                <a:gd name="T35" fmla="*/ 1707 h 1753"/>
                <a:gd name="T36" fmla="*/ 809 w 2751"/>
                <a:gd name="T37" fmla="*/ 1675 h 1753"/>
                <a:gd name="T38" fmla="*/ 822 w 2751"/>
                <a:gd name="T39" fmla="*/ 375 h 1753"/>
                <a:gd name="T40" fmla="*/ 867 w 2751"/>
                <a:gd name="T41" fmla="*/ 364 h 1753"/>
                <a:gd name="T42" fmla="*/ 975 w 2751"/>
                <a:gd name="T43" fmla="*/ 362 h 1753"/>
                <a:gd name="T44" fmla="*/ 1163 w 2751"/>
                <a:gd name="T45" fmla="*/ 370 h 1753"/>
                <a:gd name="T46" fmla="*/ 1248 w 2751"/>
                <a:gd name="T47" fmla="*/ 404 h 1753"/>
                <a:gd name="T48" fmla="*/ 1292 w 2751"/>
                <a:gd name="T49" fmla="*/ 487 h 1753"/>
                <a:gd name="T50" fmla="*/ 1301 w 2751"/>
                <a:gd name="T51" fmla="*/ 1676 h 1753"/>
                <a:gd name="T52" fmla="*/ 1312 w 2751"/>
                <a:gd name="T53" fmla="*/ 1707 h 1753"/>
                <a:gd name="T54" fmla="*/ 1474 w 2751"/>
                <a:gd name="T55" fmla="*/ 1721 h 1753"/>
                <a:gd name="T56" fmla="*/ 1774 w 2751"/>
                <a:gd name="T57" fmla="*/ 1718 h 1753"/>
                <a:gd name="T58" fmla="*/ 1810 w 2751"/>
                <a:gd name="T59" fmla="*/ 1698 h 1753"/>
                <a:gd name="T60" fmla="*/ 1814 w 2751"/>
                <a:gd name="T61" fmla="*/ 404 h 1753"/>
                <a:gd name="T62" fmla="*/ 1841 w 2751"/>
                <a:gd name="T63" fmla="*/ 370 h 1753"/>
                <a:gd name="T64" fmla="*/ 1901 w 2751"/>
                <a:gd name="T65" fmla="*/ 362 h 1753"/>
                <a:gd name="T66" fmla="*/ 2027 w 2751"/>
                <a:gd name="T67" fmla="*/ 362 h 1753"/>
                <a:gd name="T68" fmla="*/ 2170 w 2751"/>
                <a:gd name="T69" fmla="*/ 373 h 1753"/>
                <a:gd name="T70" fmla="*/ 2257 w 2751"/>
                <a:gd name="T71" fmla="*/ 411 h 1753"/>
                <a:gd name="T72" fmla="*/ 2311 w 2751"/>
                <a:gd name="T73" fmla="*/ 496 h 1753"/>
                <a:gd name="T74" fmla="*/ 2326 w 2751"/>
                <a:gd name="T75" fmla="*/ 1442 h 1753"/>
                <a:gd name="T76" fmla="*/ 2336 w 2751"/>
                <a:gd name="T77" fmla="*/ 1570 h 1753"/>
                <a:gd name="T78" fmla="*/ 2387 w 2751"/>
                <a:gd name="T79" fmla="*/ 1658 h 1753"/>
                <a:gd name="T80" fmla="*/ 2471 w 2751"/>
                <a:gd name="T81" fmla="*/ 1707 h 1753"/>
                <a:gd name="T82" fmla="*/ 2632 w 2751"/>
                <a:gd name="T83" fmla="*/ 1721 h 1753"/>
                <a:gd name="T84" fmla="*/ 2768 w 2751"/>
                <a:gd name="T85" fmla="*/ 1720 h 1753"/>
                <a:gd name="T86" fmla="*/ 2824 w 2751"/>
                <a:gd name="T87" fmla="*/ 1714 h 1753"/>
                <a:gd name="T88" fmla="*/ 2846 w 2751"/>
                <a:gd name="T89" fmla="*/ 1678 h 1753"/>
                <a:gd name="T90" fmla="*/ 2847 w 2751"/>
                <a:gd name="T91" fmla="*/ 1610 h 1753"/>
                <a:gd name="T92" fmla="*/ 2847 w 2751"/>
                <a:gd name="T93" fmla="*/ 1454 h 1753"/>
                <a:gd name="T94" fmla="*/ 2847 w 2751"/>
                <a:gd name="T95" fmla="*/ 1240 h 1753"/>
                <a:gd name="T96" fmla="*/ 2847 w 2751"/>
                <a:gd name="T97" fmla="*/ 998 h 1753"/>
                <a:gd name="T98" fmla="*/ 2846 w 2751"/>
                <a:gd name="T99" fmla="*/ 792 h 1753"/>
                <a:gd name="T100" fmla="*/ 2846 w 2751"/>
                <a:gd name="T101" fmla="*/ 534 h 1753"/>
                <a:gd name="T102" fmla="*/ 2827 w 2751"/>
                <a:gd name="T103" fmla="*/ 324 h 1753"/>
                <a:gd name="T104" fmla="*/ 2777 w 2751"/>
                <a:gd name="T105" fmla="*/ 184 h 1753"/>
                <a:gd name="T106" fmla="*/ 2674 w 2751"/>
                <a:gd name="T107" fmla="*/ 95 h 1753"/>
                <a:gd name="T108" fmla="*/ 2498 w 2751"/>
                <a:gd name="T109" fmla="*/ 47 h 1753"/>
                <a:gd name="T110" fmla="*/ 2201 w 2751"/>
                <a:gd name="T111" fmla="*/ 21 h 1753"/>
                <a:gd name="T112" fmla="*/ 1834 w 2751"/>
                <a:gd name="T113" fmla="*/ 7 h 1753"/>
                <a:gd name="T114" fmla="*/ 1382 w 2751"/>
                <a:gd name="T115" fmla="*/ 0 h 175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2751" h="1753">
                  <a:moveTo>
                    <a:pt x="1057" y="0"/>
                  </a:moveTo>
                  <a:lnTo>
                    <a:pt x="914" y="0"/>
                  </a:lnTo>
                  <a:lnTo>
                    <a:pt x="777" y="0"/>
                  </a:lnTo>
                  <a:lnTo>
                    <a:pt x="692" y="0"/>
                  </a:lnTo>
                  <a:lnTo>
                    <a:pt x="605" y="1"/>
                  </a:lnTo>
                  <a:lnTo>
                    <a:pt x="520" y="3"/>
                  </a:lnTo>
                  <a:lnTo>
                    <a:pt x="435" y="3"/>
                  </a:lnTo>
                  <a:lnTo>
                    <a:pt x="354" y="5"/>
                  </a:lnTo>
                  <a:lnTo>
                    <a:pt x="278" y="9"/>
                  </a:lnTo>
                  <a:lnTo>
                    <a:pt x="206" y="10"/>
                  </a:lnTo>
                  <a:lnTo>
                    <a:pt x="142" y="14"/>
                  </a:lnTo>
                  <a:lnTo>
                    <a:pt x="86" y="18"/>
                  </a:lnTo>
                  <a:lnTo>
                    <a:pt x="39" y="23"/>
                  </a:lnTo>
                  <a:lnTo>
                    <a:pt x="25" y="28"/>
                  </a:lnTo>
                  <a:lnTo>
                    <a:pt x="14" y="38"/>
                  </a:lnTo>
                  <a:lnTo>
                    <a:pt x="9" y="50"/>
                  </a:lnTo>
                  <a:lnTo>
                    <a:pt x="5" y="65"/>
                  </a:lnTo>
                  <a:lnTo>
                    <a:pt x="5" y="79"/>
                  </a:lnTo>
                  <a:lnTo>
                    <a:pt x="3" y="101"/>
                  </a:lnTo>
                  <a:lnTo>
                    <a:pt x="1" y="126"/>
                  </a:lnTo>
                  <a:lnTo>
                    <a:pt x="0" y="153"/>
                  </a:lnTo>
                  <a:lnTo>
                    <a:pt x="0" y="175"/>
                  </a:lnTo>
                  <a:lnTo>
                    <a:pt x="0" y="189"/>
                  </a:lnTo>
                  <a:lnTo>
                    <a:pt x="1" y="204"/>
                  </a:lnTo>
                  <a:lnTo>
                    <a:pt x="9" y="216"/>
                  </a:lnTo>
                  <a:lnTo>
                    <a:pt x="18" y="225"/>
                  </a:lnTo>
                  <a:lnTo>
                    <a:pt x="32" y="231"/>
                  </a:lnTo>
                  <a:lnTo>
                    <a:pt x="41" y="231"/>
                  </a:lnTo>
                  <a:lnTo>
                    <a:pt x="56" y="234"/>
                  </a:lnTo>
                  <a:lnTo>
                    <a:pt x="76" y="240"/>
                  </a:lnTo>
                  <a:lnTo>
                    <a:pt x="101" y="247"/>
                  </a:lnTo>
                  <a:lnTo>
                    <a:pt x="128" y="256"/>
                  </a:lnTo>
                  <a:lnTo>
                    <a:pt x="157" y="268"/>
                  </a:lnTo>
                  <a:lnTo>
                    <a:pt x="188" y="283"/>
                  </a:lnTo>
                  <a:lnTo>
                    <a:pt x="217" y="301"/>
                  </a:lnTo>
                  <a:lnTo>
                    <a:pt x="244" y="321"/>
                  </a:lnTo>
                  <a:lnTo>
                    <a:pt x="265" y="344"/>
                  </a:lnTo>
                  <a:lnTo>
                    <a:pt x="283" y="371"/>
                  </a:lnTo>
                  <a:lnTo>
                    <a:pt x="296" y="402"/>
                  </a:lnTo>
                  <a:lnTo>
                    <a:pt x="300" y="436"/>
                  </a:lnTo>
                  <a:lnTo>
                    <a:pt x="300" y="1708"/>
                  </a:lnTo>
                  <a:lnTo>
                    <a:pt x="302" y="1719"/>
                  </a:lnTo>
                  <a:lnTo>
                    <a:pt x="305" y="1730"/>
                  </a:lnTo>
                  <a:lnTo>
                    <a:pt x="311" y="1739"/>
                  </a:lnTo>
                  <a:lnTo>
                    <a:pt x="323" y="1746"/>
                  </a:lnTo>
                  <a:lnTo>
                    <a:pt x="340" y="1750"/>
                  </a:lnTo>
                  <a:lnTo>
                    <a:pt x="405" y="1752"/>
                  </a:lnTo>
                  <a:lnTo>
                    <a:pt x="475" y="1753"/>
                  </a:lnTo>
                  <a:lnTo>
                    <a:pt x="549" y="1753"/>
                  </a:lnTo>
                  <a:lnTo>
                    <a:pt x="616" y="1753"/>
                  </a:lnTo>
                  <a:lnTo>
                    <a:pt x="679" y="1752"/>
                  </a:lnTo>
                  <a:lnTo>
                    <a:pt x="737" y="1750"/>
                  </a:lnTo>
                  <a:lnTo>
                    <a:pt x="754" y="1746"/>
                  </a:lnTo>
                  <a:lnTo>
                    <a:pt x="764" y="1739"/>
                  </a:lnTo>
                  <a:lnTo>
                    <a:pt x="773" y="1730"/>
                  </a:lnTo>
                  <a:lnTo>
                    <a:pt x="777" y="1719"/>
                  </a:lnTo>
                  <a:lnTo>
                    <a:pt x="777" y="1707"/>
                  </a:lnTo>
                  <a:lnTo>
                    <a:pt x="777" y="402"/>
                  </a:lnTo>
                  <a:lnTo>
                    <a:pt x="781" y="388"/>
                  </a:lnTo>
                  <a:lnTo>
                    <a:pt x="790" y="375"/>
                  </a:lnTo>
                  <a:lnTo>
                    <a:pt x="802" y="370"/>
                  </a:lnTo>
                  <a:lnTo>
                    <a:pt x="819" y="366"/>
                  </a:lnTo>
                  <a:lnTo>
                    <a:pt x="835" y="364"/>
                  </a:lnTo>
                  <a:lnTo>
                    <a:pt x="862" y="362"/>
                  </a:lnTo>
                  <a:lnTo>
                    <a:pt x="900" y="362"/>
                  </a:lnTo>
                  <a:lnTo>
                    <a:pt x="943" y="362"/>
                  </a:lnTo>
                  <a:lnTo>
                    <a:pt x="1018" y="362"/>
                  </a:lnTo>
                  <a:lnTo>
                    <a:pt x="1095" y="366"/>
                  </a:lnTo>
                  <a:lnTo>
                    <a:pt x="1131" y="370"/>
                  </a:lnTo>
                  <a:lnTo>
                    <a:pt x="1164" y="377"/>
                  </a:lnTo>
                  <a:lnTo>
                    <a:pt x="1193" y="388"/>
                  </a:lnTo>
                  <a:lnTo>
                    <a:pt x="1216" y="404"/>
                  </a:lnTo>
                  <a:lnTo>
                    <a:pt x="1234" y="425"/>
                  </a:lnTo>
                  <a:lnTo>
                    <a:pt x="1249" y="453"/>
                  </a:lnTo>
                  <a:lnTo>
                    <a:pt x="1260" y="487"/>
                  </a:lnTo>
                  <a:lnTo>
                    <a:pt x="1265" y="527"/>
                  </a:lnTo>
                  <a:lnTo>
                    <a:pt x="1269" y="573"/>
                  </a:lnTo>
                  <a:lnTo>
                    <a:pt x="1269" y="1708"/>
                  </a:lnTo>
                  <a:lnTo>
                    <a:pt x="1269" y="1719"/>
                  </a:lnTo>
                  <a:lnTo>
                    <a:pt x="1272" y="1730"/>
                  </a:lnTo>
                  <a:lnTo>
                    <a:pt x="1280" y="1739"/>
                  </a:lnTo>
                  <a:lnTo>
                    <a:pt x="1291" y="1746"/>
                  </a:lnTo>
                  <a:lnTo>
                    <a:pt x="1309" y="1750"/>
                  </a:lnTo>
                  <a:lnTo>
                    <a:pt x="1410" y="1753"/>
                  </a:lnTo>
                  <a:lnTo>
                    <a:pt x="1509" y="1753"/>
                  </a:lnTo>
                  <a:lnTo>
                    <a:pt x="1607" y="1753"/>
                  </a:lnTo>
                  <a:lnTo>
                    <a:pt x="1710" y="1750"/>
                  </a:lnTo>
                  <a:lnTo>
                    <a:pt x="1726" y="1746"/>
                  </a:lnTo>
                  <a:lnTo>
                    <a:pt x="1739" y="1739"/>
                  </a:lnTo>
                  <a:lnTo>
                    <a:pt x="1746" y="1730"/>
                  </a:lnTo>
                  <a:lnTo>
                    <a:pt x="1750" y="1719"/>
                  </a:lnTo>
                  <a:lnTo>
                    <a:pt x="1750" y="1708"/>
                  </a:lnTo>
                  <a:lnTo>
                    <a:pt x="1750" y="404"/>
                  </a:lnTo>
                  <a:lnTo>
                    <a:pt x="1753" y="388"/>
                  </a:lnTo>
                  <a:lnTo>
                    <a:pt x="1762" y="377"/>
                  </a:lnTo>
                  <a:lnTo>
                    <a:pt x="1777" y="370"/>
                  </a:lnTo>
                  <a:lnTo>
                    <a:pt x="1791" y="366"/>
                  </a:lnTo>
                  <a:lnTo>
                    <a:pt x="1811" y="364"/>
                  </a:lnTo>
                  <a:lnTo>
                    <a:pt x="1837" y="362"/>
                  </a:lnTo>
                  <a:lnTo>
                    <a:pt x="1869" y="362"/>
                  </a:lnTo>
                  <a:lnTo>
                    <a:pt x="1911" y="362"/>
                  </a:lnTo>
                  <a:lnTo>
                    <a:pt x="1963" y="362"/>
                  </a:lnTo>
                  <a:lnTo>
                    <a:pt x="2028" y="366"/>
                  </a:lnTo>
                  <a:lnTo>
                    <a:pt x="2070" y="368"/>
                  </a:lnTo>
                  <a:lnTo>
                    <a:pt x="2106" y="373"/>
                  </a:lnTo>
                  <a:lnTo>
                    <a:pt x="2140" y="382"/>
                  </a:lnTo>
                  <a:lnTo>
                    <a:pt x="2169" y="395"/>
                  </a:lnTo>
                  <a:lnTo>
                    <a:pt x="2193" y="411"/>
                  </a:lnTo>
                  <a:lnTo>
                    <a:pt x="2214" y="434"/>
                  </a:lnTo>
                  <a:lnTo>
                    <a:pt x="2229" y="462"/>
                  </a:lnTo>
                  <a:lnTo>
                    <a:pt x="2241" y="496"/>
                  </a:lnTo>
                  <a:lnTo>
                    <a:pt x="2249" y="536"/>
                  </a:lnTo>
                  <a:lnTo>
                    <a:pt x="2251" y="582"/>
                  </a:lnTo>
                  <a:lnTo>
                    <a:pt x="2251" y="1474"/>
                  </a:lnTo>
                  <a:lnTo>
                    <a:pt x="2251" y="1521"/>
                  </a:lnTo>
                  <a:lnTo>
                    <a:pt x="2252" y="1564"/>
                  </a:lnTo>
                  <a:lnTo>
                    <a:pt x="2258" y="1602"/>
                  </a:lnTo>
                  <a:lnTo>
                    <a:pt x="2265" y="1634"/>
                  </a:lnTo>
                  <a:lnTo>
                    <a:pt x="2276" y="1665"/>
                  </a:lnTo>
                  <a:lnTo>
                    <a:pt x="2292" y="1690"/>
                  </a:lnTo>
                  <a:lnTo>
                    <a:pt x="2314" y="1710"/>
                  </a:lnTo>
                  <a:lnTo>
                    <a:pt x="2341" y="1726"/>
                  </a:lnTo>
                  <a:lnTo>
                    <a:pt x="2375" y="1739"/>
                  </a:lnTo>
                  <a:lnTo>
                    <a:pt x="2419" y="1748"/>
                  </a:lnTo>
                  <a:lnTo>
                    <a:pt x="2469" y="1752"/>
                  </a:lnTo>
                  <a:lnTo>
                    <a:pt x="2536" y="1753"/>
                  </a:lnTo>
                  <a:lnTo>
                    <a:pt x="2590" y="1753"/>
                  </a:lnTo>
                  <a:lnTo>
                    <a:pt x="2637" y="1753"/>
                  </a:lnTo>
                  <a:lnTo>
                    <a:pt x="2672" y="1752"/>
                  </a:lnTo>
                  <a:lnTo>
                    <a:pt x="2697" y="1750"/>
                  </a:lnTo>
                  <a:lnTo>
                    <a:pt x="2713" y="1750"/>
                  </a:lnTo>
                  <a:lnTo>
                    <a:pt x="2728" y="1746"/>
                  </a:lnTo>
                  <a:lnTo>
                    <a:pt x="2739" y="1737"/>
                  </a:lnTo>
                  <a:lnTo>
                    <a:pt x="2746" y="1726"/>
                  </a:lnTo>
                  <a:lnTo>
                    <a:pt x="2750" y="1710"/>
                  </a:lnTo>
                  <a:lnTo>
                    <a:pt x="2751" y="1699"/>
                  </a:lnTo>
                  <a:lnTo>
                    <a:pt x="2751" y="1676"/>
                  </a:lnTo>
                  <a:lnTo>
                    <a:pt x="2751" y="1642"/>
                  </a:lnTo>
                  <a:lnTo>
                    <a:pt x="2751" y="1598"/>
                  </a:lnTo>
                  <a:lnTo>
                    <a:pt x="2751" y="1546"/>
                  </a:lnTo>
                  <a:lnTo>
                    <a:pt x="2751" y="1486"/>
                  </a:lnTo>
                  <a:lnTo>
                    <a:pt x="2751" y="1420"/>
                  </a:lnTo>
                  <a:lnTo>
                    <a:pt x="2751" y="1348"/>
                  </a:lnTo>
                  <a:lnTo>
                    <a:pt x="2751" y="1272"/>
                  </a:lnTo>
                  <a:lnTo>
                    <a:pt x="2751" y="1192"/>
                  </a:lnTo>
                  <a:lnTo>
                    <a:pt x="2751" y="1111"/>
                  </a:lnTo>
                  <a:lnTo>
                    <a:pt x="2751" y="1030"/>
                  </a:lnTo>
                  <a:lnTo>
                    <a:pt x="2751" y="949"/>
                  </a:lnTo>
                  <a:lnTo>
                    <a:pt x="2750" y="869"/>
                  </a:lnTo>
                  <a:lnTo>
                    <a:pt x="2750" y="792"/>
                  </a:lnTo>
                  <a:lnTo>
                    <a:pt x="2750" y="718"/>
                  </a:lnTo>
                  <a:lnTo>
                    <a:pt x="2750" y="620"/>
                  </a:lnTo>
                  <a:lnTo>
                    <a:pt x="2750" y="534"/>
                  </a:lnTo>
                  <a:lnTo>
                    <a:pt x="2746" y="454"/>
                  </a:lnTo>
                  <a:lnTo>
                    <a:pt x="2740" y="386"/>
                  </a:lnTo>
                  <a:lnTo>
                    <a:pt x="2731" y="324"/>
                  </a:lnTo>
                  <a:lnTo>
                    <a:pt x="2721" y="270"/>
                  </a:lnTo>
                  <a:lnTo>
                    <a:pt x="2703" y="223"/>
                  </a:lnTo>
                  <a:lnTo>
                    <a:pt x="2681" y="184"/>
                  </a:lnTo>
                  <a:lnTo>
                    <a:pt x="2654" y="149"/>
                  </a:lnTo>
                  <a:lnTo>
                    <a:pt x="2619" y="121"/>
                  </a:lnTo>
                  <a:lnTo>
                    <a:pt x="2578" y="95"/>
                  </a:lnTo>
                  <a:lnTo>
                    <a:pt x="2529" y="75"/>
                  </a:lnTo>
                  <a:lnTo>
                    <a:pt x="2471" y="59"/>
                  </a:lnTo>
                  <a:lnTo>
                    <a:pt x="2402" y="47"/>
                  </a:lnTo>
                  <a:lnTo>
                    <a:pt x="2325" y="36"/>
                  </a:lnTo>
                  <a:lnTo>
                    <a:pt x="2236" y="28"/>
                  </a:lnTo>
                  <a:lnTo>
                    <a:pt x="2137" y="21"/>
                  </a:lnTo>
                  <a:lnTo>
                    <a:pt x="2025" y="16"/>
                  </a:lnTo>
                  <a:lnTo>
                    <a:pt x="1902" y="10"/>
                  </a:lnTo>
                  <a:lnTo>
                    <a:pt x="1770" y="7"/>
                  </a:lnTo>
                  <a:lnTo>
                    <a:pt x="1632" y="3"/>
                  </a:lnTo>
                  <a:lnTo>
                    <a:pt x="1491" y="1"/>
                  </a:lnTo>
                  <a:lnTo>
                    <a:pt x="1347" y="0"/>
                  </a:lnTo>
                  <a:lnTo>
                    <a:pt x="1200" y="0"/>
                  </a:lnTo>
                  <a:lnTo>
                    <a:pt x="1057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6" name="Freeform 133"/>
            <p:cNvSpPr>
              <a:spLocks noChangeAspect="1"/>
            </p:cNvSpPr>
            <p:nvPr/>
          </p:nvSpPr>
          <p:spPr bwMode="auto">
            <a:xfrm>
              <a:off x="5326" y="7806"/>
              <a:ext cx="796" cy="1741"/>
            </a:xfrm>
            <a:custGeom>
              <a:avLst/>
              <a:gdLst>
                <a:gd name="T0" fmla="*/ 296 w 802"/>
                <a:gd name="T1" fmla="*/ 0 h 1736"/>
                <a:gd name="T2" fmla="*/ 232 w 802"/>
                <a:gd name="T3" fmla="*/ 0 h 1736"/>
                <a:gd name="T4" fmla="*/ 179 w 802"/>
                <a:gd name="T5" fmla="*/ 2 h 1736"/>
                <a:gd name="T6" fmla="*/ 121 w 802"/>
                <a:gd name="T7" fmla="*/ 6 h 1736"/>
                <a:gd name="T8" fmla="*/ 66 w 802"/>
                <a:gd name="T9" fmla="*/ 8 h 1736"/>
                <a:gd name="T10" fmla="*/ 39 w 802"/>
                <a:gd name="T11" fmla="*/ 13 h 1736"/>
                <a:gd name="T12" fmla="*/ 23 w 802"/>
                <a:gd name="T13" fmla="*/ 19 h 1736"/>
                <a:gd name="T14" fmla="*/ 12 w 802"/>
                <a:gd name="T15" fmla="*/ 28 h 1736"/>
                <a:gd name="T16" fmla="*/ 9 w 802"/>
                <a:gd name="T17" fmla="*/ 40 h 1736"/>
                <a:gd name="T18" fmla="*/ 5 w 802"/>
                <a:gd name="T19" fmla="*/ 56 h 1736"/>
                <a:gd name="T20" fmla="*/ 5 w 802"/>
                <a:gd name="T21" fmla="*/ 71 h 1736"/>
                <a:gd name="T22" fmla="*/ 3 w 802"/>
                <a:gd name="T23" fmla="*/ 92 h 1736"/>
                <a:gd name="T24" fmla="*/ 1 w 802"/>
                <a:gd name="T25" fmla="*/ 118 h 1736"/>
                <a:gd name="T26" fmla="*/ 1 w 802"/>
                <a:gd name="T27" fmla="*/ 143 h 1736"/>
                <a:gd name="T28" fmla="*/ 0 w 802"/>
                <a:gd name="T29" fmla="*/ 165 h 1736"/>
                <a:gd name="T30" fmla="*/ 0 w 802"/>
                <a:gd name="T31" fmla="*/ 211 h 1736"/>
                <a:gd name="T32" fmla="*/ 1 w 802"/>
                <a:gd name="T33" fmla="*/ 224 h 1736"/>
                <a:gd name="T34" fmla="*/ 9 w 802"/>
                <a:gd name="T35" fmla="*/ 236 h 1736"/>
                <a:gd name="T36" fmla="*/ 19 w 802"/>
                <a:gd name="T37" fmla="*/ 245 h 1736"/>
                <a:gd name="T38" fmla="*/ 32 w 802"/>
                <a:gd name="T39" fmla="*/ 251 h 1736"/>
                <a:gd name="T40" fmla="*/ 41 w 802"/>
                <a:gd name="T41" fmla="*/ 253 h 1736"/>
                <a:gd name="T42" fmla="*/ 56 w 802"/>
                <a:gd name="T43" fmla="*/ 256 h 1736"/>
                <a:gd name="T44" fmla="*/ 66 w 802"/>
                <a:gd name="T45" fmla="*/ 263 h 1736"/>
                <a:gd name="T46" fmla="*/ 69 w 802"/>
                <a:gd name="T47" fmla="*/ 271 h 1736"/>
                <a:gd name="T48" fmla="*/ 98 w 802"/>
                <a:gd name="T49" fmla="*/ 281 h 1736"/>
                <a:gd name="T50" fmla="*/ 127 w 802"/>
                <a:gd name="T51" fmla="*/ 294 h 1736"/>
                <a:gd name="T52" fmla="*/ 156 w 802"/>
                <a:gd name="T53" fmla="*/ 309 h 1736"/>
                <a:gd name="T54" fmla="*/ 176 w 802"/>
                <a:gd name="T55" fmla="*/ 327 h 1736"/>
                <a:gd name="T56" fmla="*/ 190 w 802"/>
                <a:gd name="T57" fmla="*/ 348 h 1736"/>
                <a:gd name="T58" fmla="*/ 203 w 802"/>
                <a:gd name="T59" fmla="*/ 372 h 1736"/>
                <a:gd name="T60" fmla="*/ 221 w 802"/>
                <a:gd name="T61" fmla="*/ 399 h 1736"/>
                <a:gd name="T62" fmla="*/ 232 w 802"/>
                <a:gd name="T63" fmla="*/ 429 h 1736"/>
                <a:gd name="T64" fmla="*/ 236 w 802"/>
                <a:gd name="T65" fmla="*/ 464 h 1736"/>
                <a:gd name="T66" fmla="*/ 236 w 802"/>
                <a:gd name="T67" fmla="*/ 1849 h 1736"/>
                <a:gd name="T68" fmla="*/ 239 w 802"/>
                <a:gd name="T69" fmla="*/ 1864 h 1736"/>
                <a:gd name="T70" fmla="*/ 247 w 802"/>
                <a:gd name="T71" fmla="*/ 1876 h 1736"/>
                <a:gd name="T72" fmla="*/ 259 w 802"/>
                <a:gd name="T73" fmla="*/ 1885 h 1736"/>
                <a:gd name="T74" fmla="*/ 274 w 802"/>
                <a:gd name="T75" fmla="*/ 1891 h 1736"/>
                <a:gd name="T76" fmla="*/ 348 w 802"/>
                <a:gd name="T77" fmla="*/ 1894 h 1736"/>
                <a:gd name="T78" fmla="*/ 432 w 802"/>
                <a:gd name="T79" fmla="*/ 1896 h 1736"/>
                <a:gd name="T80" fmla="*/ 518 w 802"/>
                <a:gd name="T81" fmla="*/ 1894 h 1736"/>
                <a:gd name="T82" fmla="*/ 599 w 802"/>
                <a:gd name="T83" fmla="*/ 1891 h 1736"/>
                <a:gd name="T84" fmla="*/ 614 w 802"/>
                <a:gd name="T85" fmla="*/ 1885 h 1736"/>
                <a:gd name="T86" fmla="*/ 625 w 802"/>
                <a:gd name="T87" fmla="*/ 1876 h 1736"/>
                <a:gd name="T88" fmla="*/ 630 w 802"/>
                <a:gd name="T89" fmla="*/ 1864 h 1736"/>
                <a:gd name="T90" fmla="*/ 630 w 802"/>
                <a:gd name="T91" fmla="*/ 1849 h 1736"/>
                <a:gd name="T92" fmla="*/ 630 w 802"/>
                <a:gd name="T93" fmla="*/ 56 h 1736"/>
                <a:gd name="T94" fmla="*/ 630 w 802"/>
                <a:gd name="T95" fmla="*/ 42 h 1736"/>
                <a:gd name="T96" fmla="*/ 623 w 802"/>
                <a:gd name="T97" fmla="*/ 29 h 1736"/>
                <a:gd name="T98" fmla="*/ 613 w 802"/>
                <a:gd name="T99" fmla="*/ 20 h 1736"/>
                <a:gd name="T100" fmla="*/ 596 w 802"/>
                <a:gd name="T101" fmla="*/ 15 h 1736"/>
                <a:gd name="T102" fmla="*/ 549 w 802"/>
                <a:gd name="T103" fmla="*/ 9 h 1736"/>
                <a:gd name="T104" fmla="*/ 489 w 802"/>
                <a:gd name="T105" fmla="*/ 6 h 1736"/>
                <a:gd name="T106" fmla="*/ 427 w 802"/>
                <a:gd name="T107" fmla="*/ 2 h 1736"/>
                <a:gd name="T108" fmla="*/ 363 w 802"/>
                <a:gd name="T109" fmla="*/ 0 h 1736"/>
                <a:gd name="T110" fmla="*/ 296 w 802"/>
                <a:gd name="T111" fmla="*/ 0 h 17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02" h="1736">
                  <a:moveTo>
                    <a:pt x="374" y="0"/>
                  </a:moveTo>
                  <a:lnTo>
                    <a:pt x="296" y="0"/>
                  </a:lnTo>
                  <a:lnTo>
                    <a:pt x="222" y="2"/>
                  </a:lnTo>
                  <a:lnTo>
                    <a:pt x="153" y="6"/>
                  </a:lnTo>
                  <a:lnTo>
                    <a:pt x="92" y="8"/>
                  </a:lnTo>
                  <a:lnTo>
                    <a:pt x="39" y="13"/>
                  </a:lnTo>
                  <a:lnTo>
                    <a:pt x="23" y="19"/>
                  </a:lnTo>
                  <a:lnTo>
                    <a:pt x="12" y="28"/>
                  </a:lnTo>
                  <a:lnTo>
                    <a:pt x="9" y="40"/>
                  </a:lnTo>
                  <a:lnTo>
                    <a:pt x="5" y="56"/>
                  </a:lnTo>
                  <a:lnTo>
                    <a:pt x="5" y="71"/>
                  </a:lnTo>
                  <a:lnTo>
                    <a:pt x="3" y="92"/>
                  </a:lnTo>
                  <a:lnTo>
                    <a:pt x="1" y="118"/>
                  </a:lnTo>
                  <a:lnTo>
                    <a:pt x="1" y="143"/>
                  </a:lnTo>
                  <a:lnTo>
                    <a:pt x="0" y="165"/>
                  </a:lnTo>
                  <a:lnTo>
                    <a:pt x="0" y="179"/>
                  </a:lnTo>
                  <a:lnTo>
                    <a:pt x="1" y="192"/>
                  </a:lnTo>
                  <a:lnTo>
                    <a:pt x="9" y="204"/>
                  </a:lnTo>
                  <a:lnTo>
                    <a:pt x="19" y="213"/>
                  </a:lnTo>
                  <a:lnTo>
                    <a:pt x="32" y="219"/>
                  </a:lnTo>
                  <a:lnTo>
                    <a:pt x="41" y="221"/>
                  </a:lnTo>
                  <a:lnTo>
                    <a:pt x="56" y="224"/>
                  </a:lnTo>
                  <a:lnTo>
                    <a:pt x="77" y="231"/>
                  </a:lnTo>
                  <a:lnTo>
                    <a:pt x="101" y="239"/>
                  </a:lnTo>
                  <a:lnTo>
                    <a:pt x="130" y="249"/>
                  </a:lnTo>
                  <a:lnTo>
                    <a:pt x="159" y="262"/>
                  </a:lnTo>
                  <a:lnTo>
                    <a:pt x="188" y="277"/>
                  </a:lnTo>
                  <a:lnTo>
                    <a:pt x="217" y="295"/>
                  </a:lnTo>
                  <a:lnTo>
                    <a:pt x="244" y="316"/>
                  </a:lnTo>
                  <a:lnTo>
                    <a:pt x="267" y="340"/>
                  </a:lnTo>
                  <a:lnTo>
                    <a:pt x="285" y="367"/>
                  </a:lnTo>
                  <a:lnTo>
                    <a:pt x="296" y="397"/>
                  </a:lnTo>
                  <a:lnTo>
                    <a:pt x="300" y="432"/>
                  </a:lnTo>
                  <a:lnTo>
                    <a:pt x="300" y="1689"/>
                  </a:lnTo>
                  <a:lnTo>
                    <a:pt x="303" y="1704"/>
                  </a:lnTo>
                  <a:lnTo>
                    <a:pt x="311" y="1716"/>
                  </a:lnTo>
                  <a:lnTo>
                    <a:pt x="323" y="1725"/>
                  </a:lnTo>
                  <a:lnTo>
                    <a:pt x="341" y="1731"/>
                  </a:lnTo>
                  <a:lnTo>
                    <a:pt x="444" y="1734"/>
                  </a:lnTo>
                  <a:lnTo>
                    <a:pt x="549" y="1736"/>
                  </a:lnTo>
                  <a:lnTo>
                    <a:pt x="658" y="1734"/>
                  </a:lnTo>
                  <a:lnTo>
                    <a:pt x="764" y="1731"/>
                  </a:lnTo>
                  <a:lnTo>
                    <a:pt x="782" y="1725"/>
                  </a:lnTo>
                  <a:lnTo>
                    <a:pt x="795" y="1716"/>
                  </a:lnTo>
                  <a:lnTo>
                    <a:pt x="801" y="1704"/>
                  </a:lnTo>
                  <a:lnTo>
                    <a:pt x="802" y="1689"/>
                  </a:lnTo>
                  <a:lnTo>
                    <a:pt x="802" y="56"/>
                  </a:lnTo>
                  <a:lnTo>
                    <a:pt x="801" y="42"/>
                  </a:lnTo>
                  <a:lnTo>
                    <a:pt x="793" y="29"/>
                  </a:lnTo>
                  <a:lnTo>
                    <a:pt x="781" y="20"/>
                  </a:lnTo>
                  <a:lnTo>
                    <a:pt x="759" y="15"/>
                  </a:lnTo>
                  <a:lnTo>
                    <a:pt x="696" y="9"/>
                  </a:lnTo>
                  <a:lnTo>
                    <a:pt x="622" y="6"/>
                  </a:lnTo>
                  <a:lnTo>
                    <a:pt x="542" y="2"/>
                  </a:lnTo>
                  <a:lnTo>
                    <a:pt x="459" y="0"/>
                  </a:lnTo>
                  <a:lnTo>
                    <a:pt x="374" y="0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7" name="Freeform 134"/>
            <p:cNvSpPr>
              <a:spLocks noChangeAspect="1" noEditPoints="1"/>
            </p:cNvSpPr>
            <p:nvPr/>
          </p:nvSpPr>
          <p:spPr bwMode="auto">
            <a:xfrm>
              <a:off x="6436" y="7208"/>
              <a:ext cx="3058" cy="2350"/>
            </a:xfrm>
            <a:custGeom>
              <a:avLst/>
              <a:gdLst>
                <a:gd name="T0" fmla="*/ 2855 w 3059"/>
                <a:gd name="T1" fmla="*/ 2146 h 2349"/>
                <a:gd name="T2" fmla="*/ 2595 w 3059"/>
                <a:gd name="T3" fmla="*/ 2076 h 2349"/>
                <a:gd name="T4" fmla="*/ 2530 w 3059"/>
                <a:gd name="T5" fmla="*/ 1897 h 2349"/>
                <a:gd name="T6" fmla="*/ 2521 w 3059"/>
                <a:gd name="T7" fmla="*/ 1522 h 2349"/>
                <a:gd name="T8" fmla="*/ 2522 w 3059"/>
                <a:gd name="T9" fmla="*/ 1043 h 2349"/>
                <a:gd name="T10" fmla="*/ 2647 w 3059"/>
                <a:gd name="T11" fmla="*/ 893 h 2349"/>
                <a:gd name="T12" fmla="*/ 2824 w 3059"/>
                <a:gd name="T13" fmla="*/ 842 h 2349"/>
                <a:gd name="T14" fmla="*/ 2882 w 3059"/>
                <a:gd name="T15" fmla="*/ 783 h 2349"/>
                <a:gd name="T16" fmla="*/ 2868 w 3059"/>
                <a:gd name="T17" fmla="*/ 649 h 2349"/>
                <a:gd name="T18" fmla="*/ 2672 w 3059"/>
                <a:gd name="T19" fmla="*/ 619 h 2349"/>
                <a:gd name="T20" fmla="*/ 2490 w 3059"/>
                <a:gd name="T21" fmla="*/ 582 h 2349"/>
                <a:gd name="T22" fmla="*/ 2446 w 3059"/>
                <a:gd name="T23" fmla="*/ 357 h 2349"/>
                <a:gd name="T24" fmla="*/ 2385 w 3059"/>
                <a:gd name="T25" fmla="*/ 220 h 2349"/>
                <a:gd name="T26" fmla="*/ 2134 w 3059"/>
                <a:gd name="T27" fmla="*/ 171 h 2349"/>
                <a:gd name="T28" fmla="*/ 2047 w 3059"/>
                <a:gd name="T29" fmla="*/ 205 h 2349"/>
                <a:gd name="T30" fmla="*/ 2041 w 3059"/>
                <a:gd name="T31" fmla="*/ 342 h 2349"/>
                <a:gd name="T32" fmla="*/ 2038 w 3059"/>
                <a:gd name="T33" fmla="*/ 766 h 2349"/>
                <a:gd name="T34" fmla="*/ 2034 w 3059"/>
                <a:gd name="T35" fmla="*/ 1349 h 2349"/>
                <a:gd name="T36" fmla="*/ 2031 w 3059"/>
                <a:gd name="T37" fmla="*/ 1784 h 2349"/>
                <a:gd name="T38" fmla="*/ 2050 w 3059"/>
                <a:gd name="T39" fmla="*/ 2119 h 2349"/>
                <a:gd name="T40" fmla="*/ 2211 w 3059"/>
                <a:gd name="T41" fmla="*/ 2330 h 2349"/>
                <a:gd name="T42" fmla="*/ 2577 w 3059"/>
                <a:gd name="T43" fmla="*/ 2377 h 2349"/>
                <a:gd name="T44" fmla="*/ 2924 w 3059"/>
                <a:gd name="T45" fmla="*/ 2363 h 2349"/>
                <a:gd name="T46" fmla="*/ 3021 w 3059"/>
                <a:gd name="T47" fmla="*/ 2293 h 2349"/>
                <a:gd name="T48" fmla="*/ 2983 w 3059"/>
                <a:gd name="T49" fmla="*/ 2172 h 2349"/>
                <a:gd name="T50" fmla="*/ 1094 w 3059"/>
                <a:gd name="T51" fmla="*/ 2056 h 2349"/>
                <a:gd name="T52" fmla="*/ 996 w 3059"/>
                <a:gd name="T53" fmla="*/ 2065 h 2349"/>
                <a:gd name="T54" fmla="*/ 763 w 3059"/>
                <a:gd name="T55" fmla="*/ 2056 h 2349"/>
                <a:gd name="T56" fmla="*/ 573 w 3059"/>
                <a:gd name="T57" fmla="*/ 1941 h 2349"/>
                <a:gd name="T58" fmla="*/ 486 w 3059"/>
                <a:gd name="T59" fmla="*/ 1596 h 2349"/>
                <a:gd name="T60" fmla="*/ 520 w 3059"/>
                <a:gd name="T61" fmla="*/ 1124 h 2349"/>
                <a:gd name="T62" fmla="*/ 665 w 3059"/>
                <a:gd name="T63" fmla="*/ 942 h 2349"/>
                <a:gd name="T64" fmla="*/ 886 w 3059"/>
                <a:gd name="T65" fmla="*/ 911 h 2349"/>
                <a:gd name="T66" fmla="*/ 1063 w 3059"/>
                <a:gd name="T67" fmla="*/ 920 h 2349"/>
                <a:gd name="T68" fmla="*/ 1139 w 3059"/>
                <a:gd name="T69" fmla="*/ 981 h 2349"/>
                <a:gd name="T70" fmla="*/ 1144 w 3059"/>
                <a:gd name="T71" fmla="*/ 1627 h 2349"/>
                <a:gd name="T72" fmla="*/ 1805 w 3059"/>
                <a:gd name="T73" fmla="*/ 2119 h 2349"/>
                <a:gd name="T74" fmla="*/ 1640 w 3059"/>
                <a:gd name="T75" fmla="*/ 2053 h 2349"/>
                <a:gd name="T76" fmla="*/ 1608 w 3059"/>
                <a:gd name="T77" fmla="*/ 1847 h 2349"/>
                <a:gd name="T78" fmla="*/ 1606 w 3059"/>
                <a:gd name="T79" fmla="*/ 1367 h 2349"/>
                <a:gd name="T80" fmla="*/ 1604 w 3059"/>
                <a:gd name="T81" fmla="*/ 734 h 2349"/>
                <a:gd name="T82" fmla="*/ 1600 w 3059"/>
                <a:gd name="T83" fmla="*/ 270 h 2349"/>
                <a:gd name="T84" fmla="*/ 1589 w 3059"/>
                <a:gd name="T85" fmla="*/ 104 h 2349"/>
                <a:gd name="T86" fmla="*/ 1498 w 3059"/>
                <a:gd name="T87" fmla="*/ 41 h 2349"/>
                <a:gd name="T88" fmla="*/ 1222 w 3059"/>
                <a:gd name="T89" fmla="*/ 0 h 2349"/>
                <a:gd name="T90" fmla="*/ 1153 w 3059"/>
                <a:gd name="T91" fmla="*/ 47 h 2349"/>
                <a:gd name="T92" fmla="*/ 1148 w 3059"/>
                <a:gd name="T93" fmla="*/ 229 h 2349"/>
                <a:gd name="T94" fmla="*/ 1142 w 3059"/>
                <a:gd name="T95" fmla="*/ 519 h 2349"/>
                <a:gd name="T96" fmla="*/ 1092 w 3059"/>
                <a:gd name="T97" fmla="*/ 591 h 2349"/>
                <a:gd name="T98" fmla="*/ 634 w 3059"/>
                <a:gd name="T99" fmla="*/ 584 h 2349"/>
                <a:gd name="T100" fmla="*/ 370 w 3059"/>
                <a:gd name="T101" fmla="*/ 651 h 2349"/>
                <a:gd name="T102" fmla="*/ 141 w 3059"/>
                <a:gd name="T103" fmla="*/ 862 h 2349"/>
                <a:gd name="T104" fmla="*/ 9 w 3059"/>
                <a:gd name="T105" fmla="*/ 1325 h 2349"/>
                <a:gd name="T106" fmla="*/ 38 w 3059"/>
                <a:gd name="T107" fmla="*/ 1885 h 2349"/>
                <a:gd name="T108" fmla="*/ 200 w 3059"/>
                <a:gd name="T109" fmla="*/ 2200 h 2349"/>
                <a:gd name="T110" fmla="*/ 425 w 3059"/>
                <a:gd name="T111" fmla="*/ 2336 h 2349"/>
                <a:gd name="T112" fmla="*/ 634 w 3059"/>
                <a:gd name="T113" fmla="*/ 2368 h 2349"/>
                <a:gd name="T114" fmla="*/ 889 w 3059"/>
                <a:gd name="T115" fmla="*/ 2379 h 2349"/>
                <a:gd name="T116" fmla="*/ 1419 w 3059"/>
                <a:gd name="T117" fmla="*/ 2381 h 2349"/>
                <a:gd name="T118" fmla="*/ 1879 w 3059"/>
                <a:gd name="T119" fmla="*/ 2365 h 2349"/>
                <a:gd name="T120" fmla="*/ 1909 w 3059"/>
                <a:gd name="T121" fmla="*/ 2265 h 2349"/>
                <a:gd name="T122" fmla="*/ 1909 w 3059"/>
                <a:gd name="T123" fmla="*/ 2155 h 23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059" h="2349">
                  <a:moveTo>
                    <a:pt x="3015" y="2140"/>
                  </a:moveTo>
                  <a:lnTo>
                    <a:pt x="2992" y="2134"/>
                  </a:lnTo>
                  <a:lnTo>
                    <a:pt x="2970" y="2129"/>
                  </a:lnTo>
                  <a:lnTo>
                    <a:pt x="2945" y="2125"/>
                  </a:lnTo>
                  <a:lnTo>
                    <a:pt x="2918" y="2120"/>
                  </a:lnTo>
                  <a:lnTo>
                    <a:pt x="2887" y="2114"/>
                  </a:lnTo>
                  <a:lnTo>
                    <a:pt x="2849" y="2107"/>
                  </a:lnTo>
                  <a:lnTo>
                    <a:pt x="2804" y="2098"/>
                  </a:lnTo>
                  <a:lnTo>
                    <a:pt x="2750" y="2085"/>
                  </a:lnTo>
                  <a:lnTo>
                    <a:pt x="2699" y="2073"/>
                  </a:lnTo>
                  <a:lnTo>
                    <a:pt x="2659" y="2058"/>
                  </a:lnTo>
                  <a:lnTo>
                    <a:pt x="2627" y="2044"/>
                  </a:lnTo>
                  <a:lnTo>
                    <a:pt x="2605" y="2026"/>
                  </a:lnTo>
                  <a:lnTo>
                    <a:pt x="2587" y="2004"/>
                  </a:lnTo>
                  <a:lnTo>
                    <a:pt x="2576" y="1979"/>
                  </a:lnTo>
                  <a:lnTo>
                    <a:pt x="2569" y="1948"/>
                  </a:lnTo>
                  <a:lnTo>
                    <a:pt x="2565" y="1910"/>
                  </a:lnTo>
                  <a:lnTo>
                    <a:pt x="2562" y="1865"/>
                  </a:lnTo>
                  <a:lnTo>
                    <a:pt x="2560" y="1811"/>
                  </a:lnTo>
                  <a:lnTo>
                    <a:pt x="2558" y="1764"/>
                  </a:lnTo>
                  <a:lnTo>
                    <a:pt x="2556" y="1707"/>
                  </a:lnTo>
                  <a:lnTo>
                    <a:pt x="2554" y="1642"/>
                  </a:lnTo>
                  <a:lnTo>
                    <a:pt x="2554" y="1568"/>
                  </a:lnTo>
                  <a:lnTo>
                    <a:pt x="2553" y="1490"/>
                  </a:lnTo>
                  <a:lnTo>
                    <a:pt x="2553" y="1411"/>
                  </a:lnTo>
                  <a:lnTo>
                    <a:pt x="2551" y="1329"/>
                  </a:lnTo>
                  <a:lnTo>
                    <a:pt x="2551" y="1250"/>
                  </a:lnTo>
                  <a:lnTo>
                    <a:pt x="2553" y="1174"/>
                  </a:lnTo>
                  <a:lnTo>
                    <a:pt x="2553" y="1104"/>
                  </a:lnTo>
                  <a:lnTo>
                    <a:pt x="2554" y="1043"/>
                  </a:lnTo>
                  <a:lnTo>
                    <a:pt x="2560" y="1008"/>
                  </a:lnTo>
                  <a:lnTo>
                    <a:pt x="2572" y="978"/>
                  </a:lnTo>
                  <a:lnTo>
                    <a:pt x="2592" y="952"/>
                  </a:lnTo>
                  <a:lnTo>
                    <a:pt x="2618" y="929"/>
                  </a:lnTo>
                  <a:lnTo>
                    <a:pt x="2647" y="909"/>
                  </a:lnTo>
                  <a:lnTo>
                    <a:pt x="2679" y="893"/>
                  </a:lnTo>
                  <a:lnTo>
                    <a:pt x="2712" y="878"/>
                  </a:lnTo>
                  <a:lnTo>
                    <a:pt x="2744" y="868"/>
                  </a:lnTo>
                  <a:lnTo>
                    <a:pt x="2777" y="859"/>
                  </a:lnTo>
                  <a:lnTo>
                    <a:pt x="2807" y="851"/>
                  </a:lnTo>
                  <a:lnTo>
                    <a:pt x="2833" y="846"/>
                  </a:lnTo>
                  <a:lnTo>
                    <a:pt x="2856" y="842"/>
                  </a:lnTo>
                  <a:lnTo>
                    <a:pt x="2871" y="839"/>
                  </a:lnTo>
                  <a:lnTo>
                    <a:pt x="2880" y="837"/>
                  </a:lnTo>
                  <a:lnTo>
                    <a:pt x="2898" y="830"/>
                  </a:lnTo>
                  <a:lnTo>
                    <a:pt x="2909" y="817"/>
                  </a:lnTo>
                  <a:lnTo>
                    <a:pt x="2912" y="797"/>
                  </a:lnTo>
                  <a:lnTo>
                    <a:pt x="2914" y="783"/>
                  </a:lnTo>
                  <a:lnTo>
                    <a:pt x="2912" y="759"/>
                  </a:lnTo>
                  <a:lnTo>
                    <a:pt x="2911" y="732"/>
                  </a:lnTo>
                  <a:lnTo>
                    <a:pt x="2909" y="705"/>
                  </a:lnTo>
                  <a:lnTo>
                    <a:pt x="2907" y="683"/>
                  </a:lnTo>
                  <a:lnTo>
                    <a:pt x="2905" y="667"/>
                  </a:lnTo>
                  <a:lnTo>
                    <a:pt x="2900" y="649"/>
                  </a:lnTo>
                  <a:lnTo>
                    <a:pt x="2887" y="638"/>
                  </a:lnTo>
                  <a:lnTo>
                    <a:pt x="2873" y="633"/>
                  </a:lnTo>
                  <a:lnTo>
                    <a:pt x="2840" y="629"/>
                  </a:lnTo>
                  <a:lnTo>
                    <a:pt x="2800" y="626"/>
                  </a:lnTo>
                  <a:lnTo>
                    <a:pt x="2753" y="622"/>
                  </a:lnTo>
                  <a:lnTo>
                    <a:pt x="2704" y="619"/>
                  </a:lnTo>
                  <a:lnTo>
                    <a:pt x="2654" y="615"/>
                  </a:lnTo>
                  <a:lnTo>
                    <a:pt x="2607" y="611"/>
                  </a:lnTo>
                  <a:lnTo>
                    <a:pt x="2565" y="609"/>
                  </a:lnTo>
                  <a:lnTo>
                    <a:pt x="2545" y="604"/>
                  </a:lnTo>
                  <a:lnTo>
                    <a:pt x="2531" y="595"/>
                  </a:lnTo>
                  <a:lnTo>
                    <a:pt x="2522" y="582"/>
                  </a:lnTo>
                  <a:lnTo>
                    <a:pt x="2516" y="570"/>
                  </a:lnTo>
                  <a:lnTo>
                    <a:pt x="2511" y="550"/>
                  </a:lnTo>
                  <a:lnTo>
                    <a:pt x="2506" y="517"/>
                  </a:lnTo>
                  <a:lnTo>
                    <a:pt x="2498" y="474"/>
                  </a:lnTo>
                  <a:lnTo>
                    <a:pt x="2489" y="422"/>
                  </a:lnTo>
                  <a:lnTo>
                    <a:pt x="2478" y="357"/>
                  </a:lnTo>
                  <a:lnTo>
                    <a:pt x="2473" y="324"/>
                  </a:lnTo>
                  <a:lnTo>
                    <a:pt x="2468" y="296"/>
                  </a:lnTo>
                  <a:lnTo>
                    <a:pt x="2462" y="272"/>
                  </a:lnTo>
                  <a:lnTo>
                    <a:pt x="2451" y="250"/>
                  </a:lnTo>
                  <a:lnTo>
                    <a:pt x="2437" y="234"/>
                  </a:lnTo>
                  <a:lnTo>
                    <a:pt x="2417" y="220"/>
                  </a:lnTo>
                  <a:lnTo>
                    <a:pt x="2388" y="209"/>
                  </a:lnTo>
                  <a:lnTo>
                    <a:pt x="2348" y="198"/>
                  </a:lnTo>
                  <a:lnTo>
                    <a:pt x="2290" y="187"/>
                  </a:lnTo>
                  <a:lnTo>
                    <a:pt x="2240" y="178"/>
                  </a:lnTo>
                  <a:lnTo>
                    <a:pt x="2200" y="173"/>
                  </a:lnTo>
                  <a:lnTo>
                    <a:pt x="2166" y="171"/>
                  </a:lnTo>
                  <a:lnTo>
                    <a:pt x="2139" y="169"/>
                  </a:lnTo>
                  <a:lnTo>
                    <a:pt x="2119" y="173"/>
                  </a:lnTo>
                  <a:lnTo>
                    <a:pt x="2102" y="176"/>
                  </a:lnTo>
                  <a:lnTo>
                    <a:pt x="2092" y="184"/>
                  </a:lnTo>
                  <a:lnTo>
                    <a:pt x="2084" y="193"/>
                  </a:lnTo>
                  <a:lnTo>
                    <a:pt x="2079" y="205"/>
                  </a:lnTo>
                  <a:lnTo>
                    <a:pt x="2077" y="220"/>
                  </a:lnTo>
                  <a:lnTo>
                    <a:pt x="2075" y="236"/>
                  </a:lnTo>
                  <a:lnTo>
                    <a:pt x="2075" y="254"/>
                  </a:lnTo>
                  <a:lnTo>
                    <a:pt x="2075" y="272"/>
                  </a:lnTo>
                  <a:lnTo>
                    <a:pt x="2075" y="301"/>
                  </a:lnTo>
                  <a:lnTo>
                    <a:pt x="2073" y="342"/>
                  </a:lnTo>
                  <a:lnTo>
                    <a:pt x="2073" y="395"/>
                  </a:lnTo>
                  <a:lnTo>
                    <a:pt x="2073" y="456"/>
                  </a:lnTo>
                  <a:lnTo>
                    <a:pt x="2072" y="525"/>
                  </a:lnTo>
                  <a:lnTo>
                    <a:pt x="2072" y="600"/>
                  </a:lnTo>
                  <a:lnTo>
                    <a:pt x="2072" y="682"/>
                  </a:lnTo>
                  <a:lnTo>
                    <a:pt x="2070" y="766"/>
                  </a:lnTo>
                  <a:lnTo>
                    <a:pt x="2070" y="857"/>
                  </a:lnTo>
                  <a:lnTo>
                    <a:pt x="2068" y="949"/>
                  </a:lnTo>
                  <a:lnTo>
                    <a:pt x="2068" y="1041"/>
                  </a:lnTo>
                  <a:lnTo>
                    <a:pt x="2066" y="1135"/>
                  </a:lnTo>
                  <a:lnTo>
                    <a:pt x="2066" y="1227"/>
                  </a:lnTo>
                  <a:lnTo>
                    <a:pt x="2066" y="1317"/>
                  </a:lnTo>
                  <a:lnTo>
                    <a:pt x="2064" y="1403"/>
                  </a:lnTo>
                  <a:lnTo>
                    <a:pt x="2064" y="1486"/>
                  </a:lnTo>
                  <a:lnTo>
                    <a:pt x="2064" y="1564"/>
                  </a:lnTo>
                  <a:lnTo>
                    <a:pt x="2063" y="1634"/>
                  </a:lnTo>
                  <a:lnTo>
                    <a:pt x="2063" y="1698"/>
                  </a:lnTo>
                  <a:lnTo>
                    <a:pt x="2063" y="1752"/>
                  </a:lnTo>
                  <a:lnTo>
                    <a:pt x="2063" y="1797"/>
                  </a:lnTo>
                  <a:lnTo>
                    <a:pt x="2063" y="1829"/>
                  </a:lnTo>
                  <a:lnTo>
                    <a:pt x="2064" y="1903"/>
                  </a:lnTo>
                  <a:lnTo>
                    <a:pt x="2066" y="1972"/>
                  </a:lnTo>
                  <a:lnTo>
                    <a:pt x="2073" y="2031"/>
                  </a:lnTo>
                  <a:lnTo>
                    <a:pt x="2082" y="2087"/>
                  </a:lnTo>
                  <a:lnTo>
                    <a:pt x="2097" y="2136"/>
                  </a:lnTo>
                  <a:lnTo>
                    <a:pt x="2115" y="2179"/>
                  </a:lnTo>
                  <a:lnTo>
                    <a:pt x="2139" y="2217"/>
                  </a:lnTo>
                  <a:lnTo>
                    <a:pt x="2167" y="2250"/>
                  </a:lnTo>
                  <a:lnTo>
                    <a:pt x="2202" y="2277"/>
                  </a:lnTo>
                  <a:lnTo>
                    <a:pt x="2243" y="2298"/>
                  </a:lnTo>
                  <a:lnTo>
                    <a:pt x="2290" y="2316"/>
                  </a:lnTo>
                  <a:lnTo>
                    <a:pt x="2346" y="2331"/>
                  </a:lnTo>
                  <a:lnTo>
                    <a:pt x="2410" y="2340"/>
                  </a:lnTo>
                  <a:lnTo>
                    <a:pt x="2482" y="2345"/>
                  </a:lnTo>
                  <a:lnTo>
                    <a:pt x="2563" y="2347"/>
                  </a:lnTo>
                  <a:lnTo>
                    <a:pt x="2609" y="2345"/>
                  </a:lnTo>
                  <a:lnTo>
                    <a:pt x="2663" y="2345"/>
                  </a:lnTo>
                  <a:lnTo>
                    <a:pt x="2724" y="2344"/>
                  </a:lnTo>
                  <a:lnTo>
                    <a:pt x="2788" y="2340"/>
                  </a:lnTo>
                  <a:lnTo>
                    <a:pt x="2851" y="2338"/>
                  </a:lnTo>
                  <a:lnTo>
                    <a:pt x="2907" y="2334"/>
                  </a:lnTo>
                  <a:lnTo>
                    <a:pt x="2956" y="2331"/>
                  </a:lnTo>
                  <a:lnTo>
                    <a:pt x="2990" y="2327"/>
                  </a:lnTo>
                  <a:lnTo>
                    <a:pt x="3015" y="2324"/>
                  </a:lnTo>
                  <a:lnTo>
                    <a:pt x="3032" y="2316"/>
                  </a:lnTo>
                  <a:lnTo>
                    <a:pt x="3042" y="2306"/>
                  </a:lnTo>
                  <a:lnTo>
                    <a:pt x="3050" y="2286"/>
                  </a:lnTo>
                  <a:lnTo>
                    <a:pt x="3053" y="2261"/>
                  </a:lnTo>
                  <a:lnTo>
                    <a:pt x="3057" y="2223"/>
                  </a:lnTo>
                  <a:lnTo>
                    <a:pt x="3059" y="2192"/>
                  </a:lnTo>
                  <a:lnTo>
                    <a:pt x="3059" y="2170"/>
                  </a:lnTo>
                  <a:lnTo>
                    <a:pt x="3052" y="2156"/>
                  </a:lnTo>
                  <a:lnTo>
                    <a:pt x="3039" y="2147"/>
                  </a:lnTo>
                  <a:lnTo>
                    <a:pt x="3015" y="2140"/>
                  </a:lnTo>
                  <a:close/>
                  <a:moveTo>
                    <a:pt x="1142" y="1963"/>
                  </a:moveTo>
                  <a:lnTo>
                    <a:pt x="1139" y="1984"/>
                  </a:lnTo>
                  <a:lnTo>
                    <a:pt x="1133" y="2001"/>
                  </a:lnTo>
                  <a:lnTo>
                    <a:pt x="1122" y="2013"/>
                  </a:lnTo>
                  <a:lnTo>
                    <a:pt x="1110" y="2021"/>
                  </a:lnTo>
                  <a:lnTo>
                    <a:pt x="1094" y="2024"/>
                  </a:lnTo>
                  <a:lnTo>
                    <a:pt x="1079" y="2028"/>
                  </a:lnTo>
                  <a:lnTo>
                    <a:pt x="1063" y="2030"/>
                  </a:lnTo>
                  <a:lnTo>
                    <a:pt x="1048" y="2031"/>
                  </a:lnTo>
                  <a:lnTo>
                    <a:pt x="1034" y="2031"/>
                  </a:lnTo>
                  <a:lnTo>
                    <a:pt x="1018" y="2033"/>
                  </a:lnTo>
                  <a:lnTo>
                    <a:pt x="996" y="2033"/>
                  </a:lnTo>
                  <a:lnTo>
                    <a:pt x="969" y="2033"/>
                  </a:lnTo>
                  <a:lnTo>
                    <a:pt x="933" y="2033"/>
                  </a:lnTo>
                  <a:lnTo>
                    <a:pt x="886" y="2033"/>
                  </a:lnTo>
                  <a:lnTo>
                    <a:pt x="844" y="2031"/>
                  </a:lnTo>
                  <a:lnTo>
                    <a:pt x="802" y="2030"/>
                  </a:lnTo>
                  <a:lnTo>
                    <a:pt x="763" y="2024"/>
                  </a:lnTo>
                  <a:lnTo>
                    <a:pt x="725" y="2015"/>
                  </a:lnTo>
                  <a:lnTo>
                    <a:pt x="690" y="2004"/>
                  </a:lnTo>
                  <a:lnTo>
                    <a:pt x="658" y="1988"/>
                  </a:lnTo>
                  <a:lnTo>
                    <a:pt x="627" y="1966"/>
                  </a:lnTo>
                  <a:lnTo>
                    <a:pt x="598" y="1941"/>
                  </a:lnTo>
                  <a:lnTo>
                    <a:pt x="573" y="1909"/>
                  </a:lnTo>
                  <a:lnTo>
                    <a:pt x="551" y="1871"/>
                  </a:lnTo>
                  <a:lnTo>
                    <a:pt x="531" y="1826"/>
                  </a:lnTo>
                  <a:lnTo>
                    <a:pt x="515" y="1772"/>
                  </a:lnTo>
                  <a:lnTo>
                    <a:pt x="502" y="1712"/>
                  </a:lnTo>
                  <a:lnTo>
                    <a:pt x="491" y="1642"/>
                  </a:lnTo>
                  <a:lnTo>
                    <a:pt x="486" y="1564"/>
                  </a:lnTo>
                  <a:lnTo>
                    <a:pt x="484" y="1476"/>
                  </a:lnTo>
                  <a:lnTo>
                    <a:pt x="486" y="1387"/>
                  </a:lnTo>
                  <a:lnTo>
                    <a:pt x="490" y="1308"/>
                  </a:lnTo>
                  <a:lnTo>
                    <a:pt x="497" y="1237"/>
                  </a:lnTo>
                  <a:lnTo>
                    <a:pt x="508" y="1176"/>
                  </a:lnTo>
                  <a:lnTo>
                    <a:pt x="520" y="1124"/>
                  </a:lnTo>
                  <a:lnTo>
                    <a:pt x="537" y="1079"/>
                  </a:lnTo>
                  <a:lnTo>
                    <a:pt x="555" y="1039"/>
                  </a:lnTo>
                  <a:lnTo>
                    <a:pt x="578" y="1006"/>
                  </a:lnTo>
                  <a:lnTo>
                    <a:pt x="604" y="979"/>
                  </a:lnTo>
                  <a:lnTo>
                    <a:pt x="632" y="958"/>
                  </a:lnTo>
                  <a:lnTo>
                    <a:pt x="665" y="942"/>
                  </a:lnTo>
                  <a:lnTo>
                    <a:pt x="699" y="929"/>
                  </a:lnTo>
                  <a:lnTo>
                    <a:pt x="739" y="920"/>
                  </a:lnTo>
                  <a:lnTo>
                    <a:pt x="783" y="914"/>
                  </a:lnTo>
                  <a:lnTo>
                    <a:pt x="830" y="913"/>
                  </a:lnTo>
                  <a:lnTo>
                    <a:pt x="878" y="911"/>
                  </a:lnTo>
                  <a:lnTo>
                    <a:pt x="886" y="911"/>
                  </a:lnTo>
                  <a:lnTo>
                    <a:pt x="904" y="911"/>
                  </a:lnTo>
                  <a:lnTo>
                    <a:pt x="929" y="911"/>
                  </a:lnTo>
                  <a:lnTo>
                    <a:pt x="962" y="913"/>
                  </a:lnTo>
                  <a:lnTo>
                    <a:pt x="996" y="914"/>
                  </a:lnTo>
                  <a:lnTo>
                    <a:pt x="1030" y="916"/>
                  </a:lnTo>
                  <a:lnTo>
                    <a:pt x="1063" y="920"/>
                  </a:lnTo>
                  <a:lnTo>
                    <a:pt x="1083" y="922"/>
                  </a:lnTo>
                  <a:lnTo>
                    <a:pt x="1101" y="927"/>
                  </a:lnTo>
                  <a:lnTo>
                    <a:pt x="1115" y="934"/>
                  </a:lnTo>
                  <a:lnTo>
                    <a:pt x="1128" y="945"/>
                  </a:lnTo>
                  <a:lnTo>
                    <a:pt x="1135" y="961"/>
                  </a:lnTo>
                  <a:lnTo>
                    <a:pt x="1139" y="981"/>
                  </a:lnTo>
                  <a:lnTo>
                    <a:pt x="1141" y="1061"/>
                  </a:lnTo>
                  <a:lnTo>
                    <a:pt x="1142" y="1153"/>
                  </a:lnTo>
                  <a:lnTo>
                    <a:pt x="1144" y="1252"/>
                  </a:lnTo>
                  <a:lnTo>
                    <a:pt x="1144" y="1362"/>
                  </a:lnTo>
                  <a:lnTo>
                    <a:pt x="1144" y="1476"/>
                  </a:lnTo>
                  <a:lnTo>
                    <a:pt x="1144" y="1595"/>
                  </a:lnTo>
                  <a:lnTo>
                    <a:pt x="1142" y="1717"/>
                  </a:lnTo>
                  <a:lnTo>
                    <a:pt x="1142" y="1840"/>
                  </a:lnTo>
                  <a:lnTo>
                    <a:pt x="1142" y="1963"/>
                  </a:lnTo>
                  <a:close/>
                  <a:moveTo>
                    <a:pt x="1918" y="2109"/>
                  </a:moveTo>
                  <a:lnTo>
                    <a:pt x="1876" y="2096"/>
                  </a:lnTo>
                  <a:lnTo>
                    <a:pt x="1837" y="2087"/>
                  </a:lnTo>
                  <a:lnTo>
                    <a:pt x="1799" y="2078"/>
                  </a:lnTo>
                  <a:lnTo>
                    <a:pt x="1766" y="2071"/>
                  </a:lnTo>
                  <a:lnTo>
                    <a:pt x="1737" y="2062"/>
                  </a:lnTo>
                  <a:lnTo>
                    <a:pt x="1712" y="2051"/>
                  </a:lnTo>
                  <a:lnTo>
                    <a:pt x="1690" y="2039"/>
                  </a:lnTo>
                  <a:lnTo>
                    <a:pt x="1672" y="2021"/>
                  </a:lnTo>
                  <a:lnTo>
                    <a:pt x="1658" y="1997"/>
                  </a:lnTo>
                  <a:lnTo>
                    <a:pt x="1649" y="1968"/>
                  </a:lnTo>
                  <a:lnTo>
                    <a:pt x="1643" y="1930"/>
                  </a:lnTo>
                  <a:lnTo>
                    <a:pt x="1643" y="1905"/>
                  </a:lnTo>
                  <a:lnTo>
                    <a:pt x="1641" y="1865"/>
                  </a:lnTo>
                  <a:lnTo>
                    <a:pt x="1640" y="1815"/>
                  </a:lnTo>
                  <a:lnTo>
                    <a:pt x="1640" y="1753"/>
                  </a:lnTo>
                  <a:lnTo>
                    <a:pt x="1640" y="1683"/>
                  </a:lnTo>
                  <a:lnTo>
                    <a:pt x="1638" y="1606"/>
                  </a:lnTo>
                  <a:lnTo>
                    <a:pt x="1638" y="1521"/>
                  </a:lnTo>
                  <a:lnTo>
                    <a:pt x="1638" y="1430"/>
                  </a:lnTo>
                  <a:lnTo>
                    <a:pt x="1638" y="1335"/>
                  </a:lnTo>
                  <a:lnTo>
                    <a:pt x="1638" y="1236"/>
                  </a:lnTo>
                  <a:lnTo>
                    <a:pt x="1638" y="1135"/>
                  </a:lnTo>
                  <a:lnTo>
                    <a:pt x="1636" y="1034"/>
                  </a:lnTo>
                  <a:lnTo>
                    <a:pt x="1636" y="932"/>
                  </a:lnTo>
                  <a:lnTo>
                    <a:pt x="1636" y="831"/>
                  </a:lnTo>
                  <a:lnTo>
                    <a:pt x="1636" y="734"/>
                  </a:lnTo>
                  <a:lnTo>
                    <a:pt x="1636" y="642"/>
                  </a:lnTo>
                  <a:lnTo>
                    <a:pt x="1634" y="552"/>
                  </a:lnTo>
                  <a:lnTo>
                    <a:pt x="1634" y="471"/>
                  </a:lnTo>
                  <a:lnTo>
                    <a:pt x="1634" y="395"/>
                  </a:lnTo>
                  <a:lnTo>
                    <a:pt x="1632" y="328"/>
                  </a:lnTo>
                  <a:lnTo>
                    <a:pt x="1632" y="270"/>
                  </a:lnTo>
                  <a:lnTo>
                    <a:pt x="1630" y="225"/>
                  </a:lnTo>
                  <a:lnTo>
                    <a:pt x="1630" y="191"/>
                  </a:lnTo>
                  <a:lnTo>
                    <a:pt x="1629" y="164"/>
                  </a:lnTo>
                  <a:lnTo>
                    <a:pt x="1627" y="140"/>
                  </a:lnTo>
                  <a:lnTo>
                    <a:pt x="1625" y="121"/>
                  </a:lnTo>
                  <a:lnTo>
                    <a:pt x="1621" y="104"/>
                  </a:lnTo>
                  <a:lnTo>
                    <a:pt x="1616" y="92"/>
                  </a:lnTo>
                  <a:lnTo>
                    <a:pt x="1603" y="79"/>
                  </a:lnTo>
                  <a:lnTo>
                    <a:pt x="1589" y="68"/>
                  </a:lnTo>
                  <a:lnTo>
                    <a:pt x="1565" y="59"/>
                  </a:lnTo>
                  <a:lnTo>
                    <a:pt x="1536" y="50"/>
                  </a:lnTo>
                  <a:lnTo>
                    <a:pt x="1498" y="41"/>
                  </a:lnTo>
                  <a:lnTo>
                    <a:pt x="1450" y="32"/>
                  </a:lnTo>
                  <a:lnTo>
                    <a:pt x="1392" y="21"/>
                  </a:lnTo>
                  <a:lnTo>
                    <a:pt x="1336" y="12"/>
                  </a:lnTo>
                  <a:lnTo>
                    <a:pt x="1289" y="5"/>
                  </a:lnTo>
                  <a:lnTo>
                    <a:pt x="1251" y="1"/>
                  </a:lnTo>
                  <a:lnTo>
                    <a:pt x="1222" y="0"/>
                  </a:lnTo>
                  <a:lnTo>
                    <a:pt x="1198" y="1"/>
                  </a:lnTo>
                  <a:lnTo>
                    <a:pt x="1180" y="7"/>
                  </a:lnTo>
                  <a:lnTo>
                    <a:pt x="1168" y="12"/>
                  </a:lnTo>
                  <a:lnTo>
                    <a:pt x="1160" y="21"/>
                  </a:lnTo>
                  <a:lnTo>
                    <a:pt x="1155" y="34"/>
                  </a:lnTo>
                  <a:lnTo>
                    <a:pt x="1153" y="47"/>
                  </a:lnTo>
                  <a:lnTo>
                    <a:pt x="1151" y="63"/>
                  </a:lnTo>
                  <a:lnTo>
                    <a:pt x="1151" y="81"/>
                  </a:lnTo>
                  <a:lnTo>
                    <a:pt x="1151" y="101"/>
                  </a:lnTo>
                  <a:lnTo>
                    <a:pt x="1150" y="135"/>
                  </a:lnTo>
                  <a:lnTo>
                    <a:pt x="1148" y="178"/>
                  </a:lnTo>
                  <a:lnTo>
                    <a:pt x="1148" y="229"/>
                  </a:lnTo>
                  <a:lnTo>
                    <a:pt x="1146" y="283"/>
                  </a:lnTo>
                  <a:lnTo>
                    <a:pt x="1146" y="337"/>
                  </a:lnTo>
                  <a:lnTo>
                    <a:pt x="1144" y="391"/>
                  </a:lnTo>
                  <a:lnTo>
                    <a:pt x="1144" y="442"/>
                  </a:lnTo>
                  <a:lnTo>
                    <a:pt x="1142" y="485"/>
                  </a:lnTo>
                  <a:lnTo>
                    <a:pt x="1142" y="519"/>
                  </a:lnTo>
                  <a:lnTo>
                    <a:pt x="1141" y="541"/>
                  </a:lnTo>
                  <a:lnTo>
                    <a:pt x="1139" y="561"/>
                  </a:lnTo>
                  <a:lnTo>
                    <a:pt x="1133" y="575"/>
                  </a:lnTo>
                  <a:lnTo>
                    <a:pt x="1124" y="586"/>
                  </a:lnTo>
                  <a:lnTo>
                    <a:pt x="1110" y="590"/>
                  </a:lnTo>
                  <a:lnTo>
                    <a:pt x="1092" y="591"/>
                  </a:lnTo>
                  <a:lnTo>
                    <a:pt x="996" y="588"/>
                  </a:lnTo>
                  <a:lnTo>
                    <a:pt x="898" y="584"/>
                  </a:lnTo>
                  <a:lnTo>
                    <a:pt x="804" y="582"/>
                  </a:lnTo>
                  <a:lnTo>
                    <a:pt x="719" y="582"/>
                  </a:lnTo>
                  <a:lnTo>
                    <a:pt x="678" y="582"/>
                  </a:lnTo>
                  <a:lnTo>
                    <a:pt x="634" y="584"/>
                  </a:lnTo>
                  <a:lnTo>
                    <a:pt x="591" y="590"/>
                  </a:lnTo>
                  <a:lnTo>
                    <a:pt x="548" y="595"/>
                  </a:lnTo>
                  <a:lnTo>
                    <a:pt x="502" y="604"/>
                  </a:lnTo>
                  <a:lnTo>
                    <a:pt x="459" y="617"/>
                  </a:lnTo>
                  <a:lnTo>
                    <a:pt x="414" y="633"/>
                  </a:lnTo>
                  <a:lnTo>
                    <a:pt x="370" y="651"/>
                  </a:lnTo>
                  <a:lnTo>
                    <a:pt x="329" y="674"/>
                  </a:lnTo>
                  <a:lnTo>
                    <a:pt x="287" y="702"/>
                  </a:lnTo>
                  <a:lnTo>
                    <a:pt x="247" y="734"/>
                  </a:lnTo>
                  <a:lnTo>
                    <a:pt x="209" y="772"/>
                  </a:lnTo>
                  <a:lnTo>
                    <a:pt x="173" y="813"/>
                  </a:lnTo>
                  <a:lnTo>
                    <a:pt x="141" y="862"/>
                  </a:lnTo>
                  <a:lnTo>
                    <a:pt x="110" y="916"/>
                  </a:lnTo>
                  <a:lnTo>
                    <a:pt x="83" y="978"/>
                  </a:lnTo>
                  <a:lnTo>
                    <a:pt x="58" y="1044"/>
                  </a:lnTo>
                  <a:lnTo>
                    <a:pt x="38" y="1120"/>
                  </a:lnTo>
                  <a:lnTo>
                    <a:pt x="21" y="1203"/>
                  </a:lnTo>
                  <a:lnTo>
                    <a:pt x="9" y="1293"/>
                  </a:lnTo>
                  <a:lnTo>
                    <a:pt x="1" y="1391"/>
                  </a:lnTo>
                  <a:lnTo>
                    <a:pt x="0" y="1499"/>
                  </a:lnTo>
                  <a:lnTo>
                    <a:pt x="1" y="1598"/>
                  </a:lnTo>
                  <a:lnTo>
                    <a:pt x="9" y="1692"/>
                  </a:lnTo>
                  <a:lnTo>
                    <a:pt x="21" y="1775"/>
                  </a:lnTo>
                  <a:lnTo>
                    <a:pt x="38" y="1853"/>
                  </a:lnTo>
                  <a:lnTo>
                    <a:pt x="56" y="1921"/>
                  </a:lnTo>
                  <a:lnTo>
                    <a:pt x="79" y="1983"/>
                  </a:lnTo>
                  <a:lnTo>
                    <a:pt x="106" y="2039"/>
                  </a:lnTo>
                  <a:lnTo>
                    <a:pt x="135" y="2087"/>
                  </a:lnTo>
                  <a:lnTo>
                    <a:pt x="166" y="2131"/>
                  </a:lnTo>
                  <a:lnTo>
                    <a:pt x="200" y="2168"/>
                  </a:lnTo>
                  <a:lnTo>
                    <a:pt x="235" y="2201"/>
                  </a:lnTo>
                  <a:lnTo>
                    <a:pt x="271" y="2230"/>
                  </a:lnTo>
                  <a:lnTo>
                    <a:pt x="309" y="2253"/>
                  </a:lnTo>
                  <a:lnTo>
                    <a:pt x="347" y="2273"/>
                  </a:lnTo>
                  <a:lnTo>
                    <a:pt x="385" y="2289"/>
                  </a:lnTo>
                  <a:lnTo>
                    <a:pt x="425" y="2304"/>
                  </a:lnTo>
                  <a:lnTo>
                    <a:pt x="463" y="2313"/>
                  </a:lnTo>
                  <a:lnTo>
                    <a:pt x="499" y="2322"/>
                  </a:lnTo>
                  <a:lnTo>
                    <a:pt x="535" y="2327"/>
                  </a:lnTo>
                  <a:lnTo>
                    <a:pt x="569" y="2333"/>
                  </a:lnTo>
                  <a:lnTo>
                    <a:pt x="604" y="2334"/>
                  </a:lnTo>
                  <a:lnTo>
                    <a:pt x="634" y="2336"/>
                  </a:lnTo>
                  <a:lnTo>
                    <a:pt x="661" y="2338"/>
                  </a:lnTo>
                  <a:lnTo>
                    <a:pt x="687" y="2340"/>
                  </a:lnTo>
                  <a:lnTo>
                    <a:pt x="719" y="2342"/>
                  </a:lnTo>
                  <a:lnTo>
                    <a:pt x="766" y="2344"/>
                  </a:lnTo>
                  <a:lnTo>
                    <a:pt x="822" y="2345"/>
                  </a:lnTo>
                  <a:lnTo>
                    <a:pt x="889" y="2347"/>
                  </a:lnTo>
                  <a:lnTo>
                    <a:pt x="963" y="2347"/>
                  </a:lnTo>
                  <a:lnTo>
                    <a:pt x="1045" y="2349"/>
                  </a:lnTo>
                  <a:lnTo>
                    <a:pt x="1133" y="2349"/>
                  </a:lnTo>
                  <a:lnTo>
                    <a:pt x="1225" y="2349"/>
                  </a:lnTo>
                  <a:lnTo>
                    <a:pt x="1321" y="2349"/>
                  </a:lnTo>
                  <a:lnTo>
                    <a:pt x="1419" y="2349"/>
                  </a:lnTo>
                  <a:lnTo>
                    <a:pt x="1518" y="2347"/>
                  </a:lnTo>
                  <a:lnTo>
                    <a:pt x="1616" y="2345"/>
                  </a:lnTo>
                  <a:lnTo>
                    <a:pt x="1712" y="2344"/>
                  </a:lnTo>
                  <a:lnTo>
                    <a:pt x="1804" y="2340"/>
                  </a:lnTo>
                  <a:lnTo>
                    <a:pt x="1893" y="2336"/>
                  </a:lnTo>
                  <a:lnTo>
                    <a:pt x="1911" y="2333"/>
                  </a:lnTo>
                  <a:lnTo>
                    <a:pt x="1923" y="2324"/>
                  </a:lnTo>
                  <a:lnTo>
                    <a:pt x="1931" y="2311"/>
                  </a:lnTo>
                  <a:lnTo>
                    <a:pt x="1936" y="2297"/>
                  </a:lnTo>
                  <a:lnTo>
                    <a:pt x="1938" y="2280"/>
                  </a:lnTo>
                  <a:lnTo>
                    <a:pt x="1940" y="2259"/>
                  </a:lnTo>
                  <a:lnTo>
                    <a:pt x="1941" y="2233"/>
                  </a:lnTo>
                  <a:lnTo>
                    <a:pt x="1943" y="2206"/>
                  </a:lnTo>
                  <a:lnTo>
                    <a:pt x="1945" y="2181"/>
                  </a:lnTo>
                  <a:lnTo>
                    <a:pt x="1947" y="2161"/>
                  </a:lnTo>
                  <a:lnTo>
                    <a:pt x="1947" y="2147"/>
                  </a:lnTo>
                  <a:lnTo>
                    <a:pt x="1945" y="2134"/>
                  </a:lnTo>
                  <a:lnTo>
                    <a:pt x="1941" y="2123"/>
                  </a:lnTo>
                  <a:lnTo>
                    <a:pt x="1932" y="2116"/>
                  </a:lnTo>
                  <a:lnTo>
                    <a:pt x="1918" y="2109"/>
                  </a:lnTo>
                  <a:close/>
                </a:path>
              </a:pathLst>
            </a:custGeom>
            <a:solidFill>
              <a:srgbClr val="9900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8" name="Freeform 135"/>
            <p:cNvSpPr>
              <a:spLocks noChangeAspect="1"/>
            </p:cNvSpPr>
            <p:nvPr/>
          </p:nvSpPr>
          <p:spPr bwMode="auto">
            <a:xfrm>
              <a:off x="2718" y="10020"/>
              <a:ext cx="262" cy="441"/>
            </a:xfrm>
            <a:custGeom>
              <a:avLst/>
              <a:gdLst>
                <a:gd name="T0" fmla="*/ 329 w 258"/>
                <a:gd name="T1" fmla="*/ 59 h 444"/>
                <a:gd name="T2" fmla="*/ 258 w 258"/>
                <a:gd name="T3" fmla="*/ 61 h 444"/>
                <a:gd name="T4" fmla="*/ 196 w 258"/>
                <a:gd name="T5" fmla="*/ 67 h 444"/>
                <a:gd name="T6" fmla="*/ 151 w 258"/>
                <a:gd name="T7" fmla="*/ 74 h 444"/>
                <a:gd name="T8" fmla="*/ 103 w 258"/>
                <a:gd name="T9" fmla="*/ 74 h 444"/>
                <a:gd name="T10" fmla="*/ 103 w 258"/>
                <a:gd name="T11" fmla="*/ 355 h 444"/>
                <a:gd name="T12" fmla="*/ 0 w 258"/>
                <a:gd name="T13" fmla="*/ 355 h 444"/>
                <a:gd name="T14" fmla="*/ 0 w 258"/>
                <a:gd name="T15" fmla="*/ 5 h 444"/>
                <a:gd name="T16" fmla="*/ 95 w 258"/>
                <a:gd name="T17" fmla="*/ 5 h 444"/>
                <a:gd name="T18" fmla="*/ 99 w 258"/>
                <a:gd name="T19" fmla="*/ 43 h 444"/>
                <a:gd name="T20" fmla="*/ 155 w 258"/>
                <a:gd name="T21" fmla="*/ 25 h 444"/>
                <a:gd name="T22" fmla="*/ 204 w 258"/>
                <a:gd name="T23" fmla="*/ 12 h 444"/>
                <a:gd name="T24" fmla="*/ 264 w 258"/>
                <a:gd name="T25" fmla="*/ 3 h 444"/>
                <a:gd name="T26" fmla="*/ 314 w 258"/>
                <a:gd name="T27" fmla="*/ 0 h 444"/>
                <a:gd name="T28" fmla="*/ 344 w 258"/>
                <a:gd name="T29" fmla="*/ 0 h 444"/>
                <a:gd name="T30" fmla="*/ 386 w 258"/>
                <a:gd name="T31" fmla="*/ 0 h 444"/>
                <a:gd name="T32" fmla="*/ 419 w 258"/>
                <a:gd name="T33" fmla="*/ 3 h 444"/>
                <a:gd name="T34" fmla="*/ 419 w 258"/>
                <a:gd name="T35" fmla="*/ 59 h 444"/>
                <a:gd name="T36" fmla="*/ 329 w 258"/>
                <a:gd name="T37" fmla="*/ 59 h 44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58" h="444">
                  <a:moveTo>
                    <a:pt x="202" y="59"/>
                  </a:moveTo>
                  <a:lnTo>
                    <a:pt x="157" y="61"/>
                  </a:lnTo>
                  <a:lnTo>
                    <a:pt x="121" y="67"/>
                  </a:lnTo>
                  <a:lnTo>
                    <a:pt x="92" y="74"/>
                  </a:lnTo>
                  <a:lnTo>
                    <a:pt x="68" y="83"/>
                  </a:lnTo>
                  <a:lnTo>
                    <a:pt x="68" y="444"/>
                  </a:lnTo>
                  <a:lnTo>
                    <a:pt x="0" y="444"/>
                  </a:lnTo>
                  <a:lnTo>
                    <a:pt x="0" y="5"/>
                  </a:lnTo>
                  <a:lnTo>
                    <a:pt x="63" y="5"/>
                  </a:lnTo>
                  <a:lnTo>
                    <a:pt x="66" y="43"/>
                  </a:lnTo>
                  <a:lnTo>
                    <a:pt x="94" y="25"/>
                  </a:lnTo>
                  <a:lnTo>
                    <a:pt x="126" y="12"/>
                  </a:lnTo>
                  <a:lnTo>
                    <a:pt x="160" y="3"/>
                  </a:lnTo>
                  <a:lnTo>
                    <a:pt x="193" y="0"/>
                  </a:lnTo>
                  <a:lnTo>
                    <a:pt x="211" y="0"/>
                  </a:lnTo>
                  <a:lnTo>
                    <a:pt x="235" y="0"/>
                  </a:lnTo>
                  <a:lnTo>
                    <a:pt x="258" y="3"/>
                  </a:lnTo>
                  <a:lnTo>
                    <a:pt x="258" y="59"/>
                  </a:lnTo>
                  <a:lnTo>
                    <a:pt x="202" y="59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59" name="Freeform 136"/>
            <p:cNvSpPr>
              <a:spLocks noChangeAspect="1" noEditPoints="1"/>
            </p:cNvSpPr>
            <p:nvPr/>
          </p:nvSpPr>
          <p:spPr bwMode="auto">
            <a:xfrm>
              <a:off x="3032" y="10020"/>
              <a:ext cx="367" cy="451"/>
            </a:xfrm>
            <a:custGeom>
              <a:avLst/>
              <a:gdLst>
                <a:gd name="T0" fmla="*/ 308 w 367"/>
                <a:gd name="T1" fmla="*/ 137 h 459"/>
                <a:gd name="T2" fmla="*/ 67 w 367"/>
                <a:gd name="T3" fmla="*/ 137 h 459"/>
                <a:gd name="T4" fmla="*/ 67 w 367"/>
                <a:gd name="T5" fmla="*/ 183 h 459"/>
                <a:gd name="T6" fmla="*/ 69 w 367"/>
                <a:gd name="T7" fmla="*/ 196 h 459"/>
                <a:gd name="T8" fmla="*/ 75 w 367"/>
                <a:gd name="T9" fmla="*/ 208 h 459"/>
                <a:gd name="T10" fmla="*/ 85 w 367"/>
                <a:gd name="T11" fmla="*/ 218 h 459"/>
                <a:gd name="T12" fmla="*/ 102 w 367"/>
                <a:gd name="T13" fmla="*/ 224 h 459"/>
                <a:gd name="T14" fmla="*/ 125 w 367"/>
                <a:gd name="T15" fmla="*/ 228 h 459"/>
                <a:gd name="T16" fmla="*/ 154 w 367"/>
                <a:gd name="T17" fmla="*/ 229 h 459"/>
                <a:gd name="T18" fmla="*/ 355 w 367"/>
                <a:gd name="T19" fmla="*/ 229 h 459"/>
                <a:gd name="T20" fmla="*/ 355 w 367"/>
                <a:gd name="T21" fmla="*/ 247 h 459"/>
                <a:gd name="T22" fmla="*/ 339 w 367"/>
                <a:gd name="T23" fmla="*/ 253 h 459"/>
                <a:gd name="T24" fmla="*/ 317 w 367"/>
                <a:gd name="T25" fmla="*/ 256 h 459"/>
                <a:gd name="T26" fmla="*/ 293 w 367"/>
                <a:gd name="T27" fmla="*/ 260 h 459"/>
                <a:gd name="T28" fmla="*/ 266 w 367"/>
                <a:gd name="T29" fmla="*/ 261 h 459"/>
                <a:gd name="T30" fmla="*/ 152 w 367"/>
                <a:gd name="T31" fmla="*/ 261 h 459"/>
                <a:gd name="T32" fmla="*/ 123 w 367"/>
                <a:gd name="T33" fmla="*/ 260 h 459"/>
                <a:gd name="T34" fmla="*/ 94 w 367"/>
                <a:gd name="T35" fmla="*/ 256 h 459"/>
                <a:gd name="T36" fmla="*/ 69 w 367"/>
                <a:gd name="T37" fmla="*/ 251 h 459"/>
                <a:gd name="T38" fmla="*/ 46 w 367"/>
                <a:gd name="T39" fmla="*/ 243 h 459"/>
                <a:gd name="T40" fmla="*/ 28 w 367"/>
                <a:gd name="T41" fmla="*/ 233 h 459"/>
                <a:gd name="T42" fmla="*/ 13 w 367"/>
                <a:gd name="T43" fmla="*/ 219 h 459"/>
                <a:gd name="T44" fmla="*/ 2 w 367"/>
                <a:gd name="T45" fmla="*/ 199 h 459"/>
                <a:gd name="T46" fmla="*/ 0 w 367"/>
                <a:gd name="T47" fmla="*/ 181 h 459"/>
                <a:gd name="T48" fmla="*/ 0 w 367"/>
                <a:gd name="T49" fmla="*/ 85 h 459"/>
                <a:gd name="T50" fmla="*/ 2 w 367"/>
                <a:gd name="T51" fmla="*/ 68 h 459"/>
                <a:gd name="T52" fmla="*/ 10 w 367"/>
                <a:gd name="T53" fmla="*/ 51 h 459"/>
                <a:gd name="T54" fmla="*/ 22 w 367"/>
                <a:gd name="T55" fmla="*/ 28 h 459"/>
                <a:gd name="T56" fmla="*/ 38 w 367"/>
                <a:gd name="T57" fmla="*/ 28 h 459"/>
                <a:gd name="T58" fmla="*/ 60 w 367"/>
                <a:gd name="T59" fmla="*/ 24 h 459"/>
                <a:gd name="T60" fmla="*/ 84 w 367"/>
                <a:gd name="T61" fmla="*/ 13 h 459"/>
                <a:gd name="T62" fmla="*/ 109 w 367"/>
                <a:gd name="T63" fmla="*/ 6 h 459"/>
                <a:gd name="T64" fmla="*/ 138 w 367"/>
                <a:gd name="T65" fmla="*/ 2 h 459"/>
                <a:gd name="T66" fmla="*/ 169 w 367"/>
                <a:gd name="T67" fmla="*/ 0 h 459"/>
                <a:gd name="T68" fmla="*/ 208 w 367"/>
                <a:gd name="T69" fmla="*/ 0 h 459"/>
                <a:gd name="T70" fmla="*/ 236 w 367"/>
                <a:gd name="T71" fmla="*/ 0 h 459"/>
                <a:gd name="T72" fmla="*/ 263 w 367"/>
                <a:gd name="T73" fmla="*/ 4 h 459"/>
                <a:gd name="T74" fmla="*/ 288 w 367"/>
                <a:gd name="T75" fmla="*/ 11 h 459"/>
                <a:gd name="T76" fmla="*/ 310 w 367"/>
                <a:gd name="T77" fmla="*/ 22 h 459"/>
                <a:gd name="T78" fmla="*/ 330 w 367"/>
                <a:gd name="T79" fmla="*/ 28 h 459"/>
                <a:gd name="T80" fmla="*/ 346 w 367"/>
                <a:gd name="T81" fmla="*/ 28 h 459"/>
                <a:gd name="T82" fmla="*/ 357 w 367"/>
                <a:gd name="T83" fmla="*/ 46 h 459"/>
                <a:gd name="T84" fmla="*/ 366 w 367"/>
                <a:gd name="T85" fmla="*/ 64 h 459"/>
                <a:gd name="T86" fmla="*/ 367 w 367"/>
                <a:gd name="T87" fmla="*/ 82 h 459"/>
                <a:gd name="T88" fmla="*/ 367 w 367"/>
                <a:gd name="T89" fmla="*/ 132 h 459"/>
                <a:gd name="T90" fmla="*/ 308 w 367"/>
                <a:gd name="T91" fmla="*/ 137 h 459"/>
                <a:gd name="T92" fmla="*/ 302 w 367"/>
                <a:gd name="T93" fmla="*/ 75 h 459"/>
                <a:gd name="T94" fmla="*/ 299 w 367"/>
                <a:gd name="T95" fmla="*/ 62 h 459"/>
                <a:gd name="T96" fmla="*/ 292 w 367"/>
                <a:gd name="T97" fmla="*/ 51 h 459"/>
                <a:gd name="T98" fmla="*/ 279 w 367"/>
                <a:gd name="T99" fmla="*/ 39 h 459"/>
                <a:gd name="T100" fmla="*/ 263 w 367"/>
                <a:gd name="T101" fmla="*/ 30 h 459"/>
                <a:gd name="T102" fmla="*/ 241 w 367"/>
                <a:gd name="T103" fmla="*/ 28 h 459"/>
                <a:gd name="T104" fmla="*/ 216 w 367"/>
                <a:gd name="T105" fmla="*/ 28 h 459"/>
                <a:gd name="T106" fmla="*/ 154 w 367"/>
                <a:gd name="T107" fmla="*/ 28 h 459"/>
                <a:gd name="T108" fmla="*/ 125 w 367"/>
                <a:gd name="T109" fmla="*/ 28 h 459"/>
                <a:gd name="T110" fmla="*/ 104 w 367"/>
                <a:gd name="T111" fmla="*/ 33 h 459"/>
                <a:gd name="T112" fmla="*/ 87 w 367"/>
                <a:gd name="T113" fmla="*/ 44 h 459"/>
                <a:gd name="T114" fmla="*/ 76 w 367"/>
                <a:gd name="T115" fmla="*/ 57 h 459"/>
                <a:gd name="T116" fmla="*/ 69 w 367"/>
                <a:gd name="T117" fmla="*/ 68 h 459"/>
                <a:gd name="T118" fmla="*/ 67 w 367"/>
                <a:gd name="T119" fmla="*/ 79 h 459"/>
                <a:gd name="T120" fmla="*/ 67 w 367"/>
                <a:gd name="T121" fmla="*/ 110 h 459"/>
                <a:gd name="T122" fmla="*/ 302 w 367"/>
                <a:gd name="T123" fmla="*/ 110 h 459"/>
                <a:gd name="T124" fmla="*/ 302 w 367"/>
                <a:gd name="T125" fmla="*/ 75 h 459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367" h="459">
                  <a:moveTo>
                    <a:pt x="308" y="240"/>
                  </a:moveTo>
                  <a:lnTo>
                    <a:pt x="67" y="240"/>
                  </a:lnTo>
                  <a:lnTo>
                    <a:pt x="67" y="320"/>
                  </a:lnTo>
                  <a:lnTo>
                    <a:pt x="69" y="345"/>
                  </a:lnTo>
                  <a:lnTo>
                    <a:pt x="75" y="365"/>
                  </a:lnTo>
                  <a:lnTo>
                    <a:pt x="85" y="381"/>
                  </a:lnTo>
                  <a:lnTo>
                    <a:pt x="102" y="392"/>
                  </a:lnTo>
                  <a:lnTo>
                    <a:pt x="125" y="399"/>
                  </a:lnTo>
                  <a:lnTo>
                    <a:pt x="154" y="401"/>
                  </a:lnTo>
                  <a:lnTo>
                    <a:pt x="355" y="401"/>
                  </a:lnTo>
                  <a:lnTo>
                    <a:pt x="355" y="433"/>
                  </a:lnTo>
                  <a:lnTo>
                    <a:pt x="339" y="444"/>
                  </a:lnTo>
                  <a:lnTo>
                    <a:pt x="317" y="451"/>
                  </a:lnTo>
                  <a:lnTo>
                    <a:pt x="293" y="457"/>
                  </a:lnTo>
                  <a:lnTo>
                    <a:pt x="266" y="459"/>
                  </a:lnTo>
                  <a:lnTo>
                    <a:pt x="152" y="459"/>
                  </a:lnTo>
                  <a:lnTo>
                    <a:pt x="123" y="457"/>
                  </a:lnTo>
                  <a:lnTo>
                    <a:pt x="94" y="451"/>
                  </a:lnTo>
                  <a:lnTo>
                    <a:pt x="69" y="441"/>
                  </a:lnTo>
                  <a:lnTo>
                    <a:pt x="46" y="426"/>
                  </a:lnTo>
                  <a:lnTo>
                    <a:pt x="28" y="408"/>
                  </a:lnTo>
                  <a:lnTo>
                    <a:pt x="13" y="383"/>
                  </a:lnTo>
                  <a:lnTo>
                    <a:pt x="2" y="352"/>
                  </a:lnTo>
                  <a:lnTo>
                    <a:pt x="0" y="316"/>
                  </a:lnTo>
                  <a:lnTo>
                    <a:pt x="0" y="152"/>
                  </a:lnTo>
                  <a:lnTo>
                    <a:pt x="2" y="114"/>
                  </a:lnTo>
                  <a:lnTo>
                    <a:pt x="10" y="83"/>
                  </a:lnTo>
                  <a:lnTo>
                    <a:pt x="22" y="58"/>
                  </a:lnTo>
                  <a:lnTo>
                    <a:pt x="38" y="38"/>
                  </a:lnTo>
                  <a:lnTo>
                    <a:pt x="60" y="24"/>
                  </a:lnTo>
                  <a:lnTo>
                    <a:pt x="84" y="13"/>
                  </a:lnTo>
                  <a:lnTo>
                    <a:pt x="109" y="6"/>
                  </a:lnTo>
                  <a:lnTo>
                    <a:pt x="138" y="2"/>
                  </a:lnTo>
                  <a:lnTo>
                    <a:pt x="169" y="0"/>
                  </a:lnTo>
                  <a:lnTo>
                    <a:pt x="208" y="0"/>
                  </a:lnTo>
                  <a:lnTo>
                    <a:pt x="236" y="0"/>
                  </a:lnTo>
                  <a:lnTo>
                    <a:pt x="263" y="4"/>
                  </a:lnTo>
                  <a:lnTo>
                    <a:pt x="288" y="11"/>
                  </a:lnTo>
                  <a:lnTo>
                    <a:pt x="310" y="22"/>
                  </a:lnTo>
                  <a:lnTo>
                    <a:pt x="330" y="35"/>
                  </a:lnTo>
                  <a:lnTo>
                    <a:pt x="346" y="54"/>
                  </a:lnTo>
                  <a:lnTo>
                    <a:pt x="357" y="78"/>
                  </a:lnTo>
                  <a:lnTo>
                    <a:pt x="366" y="107"/>
                  </a:lnTo>
                  <a:lnTo>
                    <a:pt x="367" y="143"/>
                  </a:lnTo>
                  <a:lnTo>
                    <a:pt x="367" y="231"/>
                  </a:lnTo>
                  <a:lnTo>
                    <a:pt x="308" y="240"/>
                  </a:lnTo>
                  <a:close/>
                  <a:moveTo>
                    <a:pt x="302" y="128"/>
                  </a:moveTo>
                  <a:lnTo>
                    <a:pt x="299" y="103"/>
                  </a:lnTo>
                  <a:lnTo>
                    <a:pt x="292" y="83"/>
                  </a:lnTo>
                  <a:lnTo>
                    <a:pt x="279" y="71"/>
                  </a:lnTo>
                  <a:lnTo>
                    <a:pt x="263" y="62"/>
                  </a:lnTo>
                  <a:lnTo>
                    <a:pt x="241" y="56"/>
                  </a:lnTo>
                  <a:lnTo>
                    <a:pt x="216" y="56"/>
                  </a:lnTo>
                  <a:lnTo>
                    <a:pt x="154" y="56"/>
                  </a:lnTo>
                  <a:lnTo>
                    <a:pt x="125" y="58"/>
                  </a:lnTo>
                  <a:lnTo>
                    <a:pt x="104" y="65"/>
                  </a:lnTo>
                  <a:lnTo>
                    <a:pt x="87" y="76"/>
                  </a:lnTo>
                  <a:lnTo>
                    <a:pt x="76" y="92"/>
                  </a:lnTo>
                  <a:lnTo>
                    <a:pt x="69" y="114"/>
                  </a:lnTo>
                  <a:lnTo>
                    <a:pt x="67" y="137"/>
                  </a:lnTo>
                  <a:lnTo>
                    <a:pt x="67" y="190"/>
                  </a:lnTo>
                  <a:lnTo>
                    <a:pt x="302" y="190"/>
                  </a:lnTo>
                  <a:lnTo>
                    <a:pt x="302" y="12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0" name="Freeform 137"/>
            <p:cNvSpPr>
              <a:spLocks noChangeAspect="1" noEditPoints="1"/>
            </p:cNvSpPr>
            <p:nvPr/>
          </p:nvSpPr>
          <p:spPr bwMode="auto">
            <a:xfrm>
              <a:off x="3514" y="10020"/>
              <a:ext cx="356" cy="629"/>
            </a:xfrm>
            <a:custGeom>
              <a:avLst/>
              <a:gdLst>
                <a:gd name="T0" fmla="*/ 68 w 362"/>
                <a:gd name="T1" fmla="*/ 493 h 634"/>
                <a:gd name="T2" fmla="*/ 39 w 362"/>
                <a:gd name="T3" fmla="*/ 491 h 634"/>
                <a:gd name="T4" fmla="*/ 29 w 362"/>
                <a:gd name="T5" fmla="*/ 484 h 634"/>
                <a:gd name="T6" fmla="*/ 13 w 362"/>
                <a:gd name="T7" fmla="*/ 445 h 634"/>
                <a:gd name="T8" fmla="*/ 144 w 362"/>
                <a:gd name="T9" fmla="*/ 442 h 634"/>
                <a:gd name="T10" fmla="*/ 166 w 362"/>
                <a:gd name="T11" fmla="*/ 423 h 634"/>
                <a:gd name="T12" fmla="*/ 172 w 362"/>
                <a:gd name="T13" fmla="*/ 386 h 634"/>
                <a:gd name="T14" fmla="*/ 157 w 362"/>
                <a:gd name="T15" fmla="*/ 321 h 634"/>
                <a:gd name="T16" fmla="*/ 126 w 362"/>
                <a:gd name="T17" fmla="*/ 341 h 634"/>
                <a:gd name="T18" fmla="*/ 71 w 362"/>
                <a:gd name="T19" fmla="*/ 343 h 634"/>
                <a:gd name="T20" fmla="*/ 30 w 362"/>
                <a:gd name="T21" fmla="*/ 334 h 634"/>
                <a:gd name="T22" fmla="*/ 22 w 362"/>
                <a:gd name="T23" fmla="*/ 311 h 634"/>
                <a:gd name="T24" fmla="*/ 2 w 362"/>
                <a:gd name="T25" fmla="*/ 282 h 634"/>
                <a:gd name="T26" fmla="*/ 0 w 362"/>
                <a:gd name="T27" fmla="*/ 91 h 634"/>
                <a:gd name="T28" fmla="*/ 13 w 362"/>
                <a:gd name="T29" fmla="*/ 62 h 634"/>
                <a:gd name="T30" fmla="*/ 30 w 362"/>
                <a:gd name="T31" fmla="*/ 22 h 634"/>
                <a:gd name="T32" fmla="*/ 63 w 362"/>
                <a:gd name="T33" fmla="*/ 2 h 634"/>
                <a:gd name="T34" fmla="*/ 117 w 362"/>
                <a:gd name="T35" fmla="*/ 0 h 634"/>
                <a:gd name="T36" fmla="*/ 148 w 362"/>
                <a:gd name="T37" fmla="*/ 11 h 634"/>
                <a:gd name="T38" fmla="*/ 176 w 362"/>
                <a:gd name="T39" fmla="*/ 44 h 634"/>
                <a:gd name="T40" fmla="*/ 211 w 362"/>
                <a:gd name="T41" fmla="*/ 9 h 634"/>
                <a:gd name="T42" fmla="*/ 208 w 362"/>
                <a:gd name="T43" fmla="*/ 411 h 634"/>
                <a:gd name="T44" fmla="*/ 196 w 362"/>
                <a:gd name="T45" fmla="*/ 456 h 634"/>
                <a:gd name="T46" fmla="*/ 167 w 362"/>
                <a:gd name="T47" fmla="*/ 484 h 634"/>
                <a:gd name="T48" fmla="*/ 128 w 362"/>
                <a:gd name="T49" fmla="*/ 493 h 634"/>
                <a:gd name="T50" fmla="*/ 162 w 362"/>
                <a:gd name="T51" fmla="*/ 63 h 634"/>
                <a:gd name="T52" fmla="*/ 130 w 362"/>
                <a:gd name="T53" fmla="*/ 62 h 634"/>
                <a:gd name="T54" fmla="*/ 73 w 362"/>
                <a:gd name="T55" fmla="*/ 60 h 634"/>
                <a:gd name="T56" fmla="*/ 60 w 362"/>
                <a:gd name="T57" fmla="*/ 63 h 634"/>
                <a:gd name="T58" fmla="*/ 44 w 362"/>
                <a:gd name="T59" fmla="*/ 63 h 634"/>
                <a:gd name="T60" fmla="*/ 35 w 362"/>
                <a:gd name="T61" fmla="*/ 89 h 634"/>
                <a:gd name="T62" fmla="*/ 39 w 362"/>
                <a:gd name="T63" fmla="*/ 271 h 634"/>
                <a:gd name="T64" fmla="*/ 57 w 362"/>
                <a:gd name="T65" fmla="*/ 287 h 634"/>
                <a:gd name="T66" fmla="*/ 71 w 362"/>
                <a:gd name="T67" fmla="*/ 292 h 634"/>
                <a:gd name="T68" fmla="*/ 106 w 362"/>
                <a:gd name="T69" fmla="*/ 293 h 634"/>
                <a:gd name="T70" fmla="*/ 146 w 362"/>
                <a:gd name="T71" fmla="*/ 288 h 634"/>
                <a:gd name="T72" fmla="*/ 172 w 362"/>
                <a:gd name="T73" fmla="*/ 282 h 63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2" h="634">
                  <a:moveTo>
                    <a:pt x="214" y="634"/>
                  </a:moveTo>
                  <a:lnTo>
                    <a:pt x="111" y="634"/>
                  </a:lnTo>
                  <a:lnTo>
                    <a:pt x="91" y="634"/>
                  </a:lnTo>
                  <a:lnTo>
                    <a:pt x="71" y="632"/>
                  </a:lnTo>
                  <a:lnTo>
                    <a:pt x="49" y="628"/>
                  </a:lnTo>
                  <a:lnTo>
                    <a:pt x="29" y="623"/>
                  </a:lnTo>
                  <a:lnTo>
                    <a:pt x="13" y="614"/>
                  </a:lnTo>
                  <a:lnTo>
                    <a:pt x="13" y="574"/>
                  </a:lnTo>
                  <a:lnTo>
                    <a:pt x="221" y="574"/>
                  </a:lnTo>
                  <a:lnTo>
                    <a:pt x="248" y="570"/>
                  </a:lnTo>
                  <a:lnTo>
                    <a:pt x="270" y="561"/>
                  </a:lnTo>
                  <a:lnTo>
                    <a:pt x="282" y="545"/>
                  </a:lnTo>
                  <a:lnTo>
                    <a:pt x="291" y="524"/>
                  </a:lnTo>
                  <a:lnTo>
                    <a:pt x="293" y="495"/>
                  </a:lnTo>
                  <a:lnTo>
                    <a:pt x="293" y="397"/>
                  </a:lnTo>
                  <a:lnTo>
                    <a:pt x="268" y="417"/>
                  </a:lnTo>
                  <a:lnTo>
                    <a:pt x="241" y="430"/>
                  </a:lnTo>
                  <a:lnTo>
                    <a:pt x="210" y="437"/>
                  </a:lnTo>
                  <a:lnTo>
                    <a:pt x="176" y="439"/>
                  </a:lnTo>
                  <a:lnTo>
                    <a:pt x="116" y="439"/>
                  </a:lnTo>
                  <a:lnTo>
                    <a:pt x="85" y="437"/>
                  </a:lnTo>
                  <a:lnTo>
                    <a:pt x="60" y="430"/>
                  </a:lnTo>
                  <a:lnTo>
                    <a:pt x="38" y="421"/>
                  </a:lnTo>
                  <a:lnTo>
                    <a:pt x="22" y="404"/>
                  </a:lnTo>
                  <a:lnTo>
                    <a:pt x="9" y="385"/>
                  </a:lnTo>
                  <a:lnTo>
                    <a:pt x="2" y="361"/>
                  </a:lnTo>
                  <a:lnTo>
                    <a:pt x="0" y="330"/>
                  </a:lnTo>
                  <a:lnTo>
                    <a:pt x="0" y="123"/>
                  </a:lnTo>
                  <a:lnTo>
                    <a:pt x="4" y="90"/>
                  </a:lnTo>
                  <a:lnTo>
                    <a:pt x="13" y="62"/>
                  </a:lnTo>
                  <a:lnTo>
                    <a:pt x="28" y="40"/>
                  </a:lnTo>
                  <a:lnTo>
                    <a:pt x="47" y="22"/>
                  </a:lnTo>
                  <a:lnTo>
                    <a:pt x="71" y="9"/>
                  </a:lnTo>
                  <a:lnTo>
                    <a:pt x="100" y="2"/>
                  </a:lnTo>
                  <a:lnTo>
                    <a:pt x="132" y="0"/>
                  </a:lnTo>
                  <a:lnTo>
                    <a:pt x="197" y="0"/>
                  </a:lnTo>
                  <a:lnTo>
                    <a:pt x="225" y="2"/>
                  </a:lnTo>
                  <a:lnTo>
                    <a:pt x="254" y="11"/>
                  </a:lnTo>
                  <a:lnTo>
                    <a:pt x="279" y="24"/>
                  </a:lnTo>
                  <a:lnTo>
                    <a:pt x="299" y="44"/>
                  </a:lnTo>
                  <a:lnTo>
                    <a:pt x="308" y="9"/>
                  </a:lnTo>
                  <a:lnTo>
                    <a:pt x="362" y="9"/>
                  </a:lnTo>
                  <a:lnTo>
                    <a:pt x="362" y="491"/>
                  </a:lnTo>
                  <a:lnTo>
                    <a:pt x="358" y="529"/>
                  </a:lnTo>
                  <a:lnTo>
                    <a:pt x="349" y="563"/>
                  </a:lnTo>
                  <a:lnTo>
                    <a:pt x="333" y="588"/>
                  </a:lnTo>
                  <a:lnTo>
                    <a:pt x="313" y="608"/>
                  </a:lnTo>
                  <a:lnTo>
                    <a:pt x="284" y="623"/>
                  </a:lnTo>
                  <a:lnTo>
                    <a:pt x="252" y="630"/>
                  </a:lnTo>
                  <a:lnTo>
                    <a:pt x="214" y="634"/>
                  </a:lnTo>
                  <a:close/>
                  <a:moveTo>
                    <a:pt x="293" y="87"/>
                  </a:moveTo>
                  <a:lnTo>
                    <a:pt x="275" y="78"/>
                  </a:lnTo>
                  <a:lnTo>
                    <a:pt x="250" y="69"/>
                  </a:lnTo>
                  <a:lnTo>
                    <a:pt x="219" y="62"/>
                  </a:lnTo>
                  <a:lnTo>
                    <a:pt x="183" y="60"/>
                  </a:lnTo>
                  <a:lnTo>
                    <a:pt x="120" y="60"/>
                  </a:lnTo>
                  <a:lnTo>
                    <a:pt x="107" y="60"/>
                  </a:lnTo>
                  <a:lnTo>
                    <a:pt x="94" y="63"/>
                  </a:lnTo>
                  <a:lnTo>
                    <a:pt x="85" y="71"/>
                  </a:lnTo>
                  <a:lnTo>
                    <a:pt x="76" y="83"/>
                  </a:lnTo>
                  <a:lnTo>
                    <a:pt x="69" y="99"/>
                  </a:lnTo>
                  <a:lnTo>
                    <a:pt x="67" y="121"/>
                  </a:lnTo>
                  <a:lnTo>
                    <a:pt x="67" y="323"/>
                  </a:lnTo>
                  <a:lnTo>
                    <a:pt x="71" y="345"/>
                  </a:lnTo>
                  <a:lnTo>
                    <a:pt x="78" y="359"/>
                  </a:lnTo>
                  <a:lnTo>
                    <a:pt x="89" y="368"/>
                  </a:lnTo>
                  <a:lnTo>
                    <a:pt x="102" y="374"/>
                  </a:lnTo>
                  <a:lnTo>
                    <a:pt x="116" y="376"/>
                  </a:lnTo>
                  <a:lnTo>
                    <a:pt x="129" y="377"/>
                  </a:lnTo>
                  <a:lnTo>
                    <a:pt x="181" y="377"/>
                  </a:lnTo>
                  <a:lnTo>
                    <a:pt x="219" y="376"/>
                  </a:lnTo>
                  <a:lnTo>
                    <a:pt x="252" y="370"/>
                  </a:lnTo>
                  <a:lnTo>
                    <a:pt x="277" y="367"/>
                  </a:lnTo>
                  <a:lnTo>
                    <a:pt x="293" y="361"/>
                  </a:lnTo>
                  <a:lnTo>
                    <a:pt x="293" y="8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1" name="Freeform 138"/>
            <p:cNvSpPr>
              <a:spLocks noChangeAspect="1" noEditPoints="1"/>
            </p:cNvSpPr>
            <p:nvPr/>
          </p:nvSpPr>
          <p:spPr bwMode="auto">
            <a:xfrm>
              <a:off x="4017" y="9841"/>
              <a:ext cx="73" cy="619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1044 w 67"/>
                <a:gd name="T5" fmla="*/ 0 h 617"/>
                <a:gd name="T6" fmla="*/ 1044 w 67"/>
                <a:gd name="T7" fmla="*/ 84 h 617"/>
                <a:gd name="T8" fmla="*/ 0 w 67"/>
                <a:gd name="T9" fmla="*/ 84 h 617"/>
                <a:gd name="T10" fmla="*/ 0 w 67"/>
                <a:gd name="T11" fmla="*/ 681 h 617"/>
                <a:gd name="T12" fmla="*/ 0 w 67"/>
                <a:gd name="T13" fmla="*/ 210 h 617"/>
                <a:gd name="T14" fmla="*/ 1044 w 67"/>
                <a:gd name="T15" fmla="*/ 210 h 617"/>
                <a:gd name="T16" fmla="*/ 1044 w 67"/>
                <a:gd name="T17" fmla="*/ 681 h 617"/>
                <a:gd name="T18" fmla="*/ 0 w 67"/>
                <a:gd name="T19" fmla="*/ 681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2" name="Freeform 139"/>
            <p:cNvSpPr>
              <a:spLocks noChangeAspect="1" noEditPoints="1"/>
            </p:cNvSpPr>
            <p:nvPr/>
          </p:nvSpPr>
          <p:spPr bwMode="auto">
            <a:xfrm>
              <a:off x="4226" y="10020"/>
              <a:ext cx="377" cy="451"/>
            </a:xfrm>
            <a:custGeom>
              <a:avLst/>
              <a:gdLst>
                <a:gd name="T0" fmla="*/ 203 w 378"/>
                <a:gd name="T1" fmla="*/ 261 h 459"/>
                <a:gd name="T2" fmla="*/ 150 w 378"/>
                <a:gd name="T3" fmla="*/ 261 h 459"/>
                <a:gd name="T4" fmla="*/ 112 w 378"/>
                <a:gd name="T5" fmla="*/ 258 h 459"/>
                <a:gd name="T6" fmla="*/ 79 w 378"/>
                <a:gd name="T7" fmla="*/ 254 h 459"/>
                <a:gd name="T8" fmla="*/ 52 w 378"/>
                <a:gd name="T9" fmla="*/ 246 h 459"/>
                <a:gd name="T10" fmla="*/ 30 w 378"/>
                <a:gd name="T11" fmla="*/ 235 h 459"/>
                <a:gd name="T12" fmla="*/ 14 w 378"/>
                <a:gd name="T13" fmla="*/ 221 h 459"/>
                <a:gd name="T14" fmla="*/ 3 w 378"/>
                <a:gd name="T15" fmla="*/ 201 h 459"/>
                <a:gd name="T16" fmla="*/ 0 w 378"/>
                <a:gd name="T17" fmla="*/ 181 h 459"/>
                <a:gd name="T18" fmla="*/ 0 w 378"/>
                <a:gd name="T19" fmla="*/ 81 h 459"/>
                <a:gd name="T20" fmla="*/ 3 w 378"/>
                <a:gd name="T21" fmla="*/ 63 h 459"/>
                <a:gd name="T22" fmla="*/ 14 w 378"/>
                <a:gd name="T23" fmla="*/ 40 h 459"/>
                <a:gd name="T24" fmla="*/ 30 w 378"/>
                <a:gd name="T25" fmla="*/ 28 h 459"/>
                <a:gd name="T26" fmla="*/ 52 w 378"/>
                <a:gd name="T27" fmla="*/ 26 h 459"/>
                <a:gd name="T28" fmla="*/ 79 w 378"/>
                <a:gd name="T29" fmla="*/ 11 h 459"/>
                <a:gd name="T30" fmla="*/ 112 w 378"/>
                <a:gd name="T31" fmla="*/ 2 h 459"/>
                <a:gd name="T32" fmla="*/ 150 w 378"/>
                <a:gd name="T33" fmla="*/ 0 h 459"/>
                <a:gd name="T34" fmla="*/ 203 w 378"/>
                <a:gd name="T35" fmla="*/ 0 h 459"/>
                <a:gd name="T36" fmla="*/ 239 w 378"/>
                <a:gd name="T37" fmla="*/ 4 h 459"/>
                <a:gd name="T38" fmla="*/ 271 w 378"/>
                <a:gd name="T39" fmla="*/ 13 h 459"/>
                <a:gd name="T40" fmla="*/ 299 w 378"/>
                <a:gd name="T41" fmla="*/ 28 h 459"/>
                <a:gd name="T42" fmla="*/ 318 w 378"/>
                <a:gd name="T43" fmla="*/ 28 h 459"/>
                <a:gd name="T44" fmla="*/ 335 w 378"/>
                <a:gd name="T45" fmla="*/ 46 h 459"/>
                <a:gd name="T46" fmla="*/ 344 w 378"/>
                <a:gd name="T47" fmla="*/ 66 h 459"/>
                <a:gd name="T48" fmla="*/ 346 w 378"/>
                <a:gd name="T49" fmla="*/ 83 h 459"/>
                <a:gd name="T50" fmla="*/ 346 w 378"/>
                <a:gd name="T51" fmla="*/ 179 h 459"/>
                <a:gd name="T52" fmla="*/ 344 w 378"/>
                <a:gd name="T53" fmla="*/ 197 h 459"/>
                <a:gd name="T54" fmla="*/ 335 w 378"/>
                <a:gd name="T55" fmla="*/ 218 h 459"/>
                <a:gd name="T56" fmla="*/ 318 w 378"/>
                <a:gd name="T57" fmla="*/ 233 h 459"/>
                <a:gd name="T58" fmla="*/ 299 w 378"/>
                <a:gd name="T59" fmla="*/ 246 h 459"/>
                <a:gd name="T60" fmla="*/ 271 w 378"/>
                <a:gd name="T61" fmla="*/ 254 h 459"/>
                <a:gd name="T62" fmla="*/ 239 w 378"/>
                <a:gd name="T63" fmla="*/ 258 h 459"/>
                <a:gd name="T64" fmla="*/ 203 w 378"/>
                <a:gd name="T65" fmla="*/ 261 h 459"/>
                <a:gd name="T66" fmla="*/ 279 w 378"/>
                <a:gd name="T67" fmla="*/ 78 h 459"/>
                <a:gd name="T68" fmla="*/ 277 w 378"/>
                <a:gd name="T69" fmla="*/ 68 h 459"/>
                <a:gd name="T70" fmla="*/ 271 w 378"/>
                <a:gd name="T71" fmla="*/ 59 h 459"/>
                <a:gd name="T72" fmla="*/ 264 w 378"/>
                <a:gd name="T73" fmla="*/ 46 h 459"/>
                <a:gd name="T74" fmla="*/ 252 w 378"/>
                <a:gd name="T75" fmla="*/ 33 h 459"/>
                <a:gd name="T76" fmla="*/ 235 w 378"/>
                <a:gd name="T77" fmla="*/ 28 h 459"/>
                <a:gd name="T78" fmla="*/ 214 w 378"/>
                <a:gd name="T79" fmla="*/ 28 h 459"/>
                <a:gd name="T80" fmla="*/ 135 w 378"/>
                <a:gd name="T81" fmla="*/ 28 h 459"/>
                <a:gd name="T82" fmla="*/ 114 w 378"/>
                <a:gd name="T83" fmla="*/ 28 h 459"/>
                <a:gd name="T84" fmla="*/ 97 w 378"/>
                <a:gd name="T85" fmla="*/ 33 h 459"/>
                <a:gd name="T86" fmla="*/ 83 w 378"/>
                <a:gd name="T87" fmla="*/ 46 h 459"/>
                <a:gd name="T88" fmla="*/ 74 w 378"/>
                <a:gd name="T89" fmla="*/ 58 h 459"/>
                <a:gd name="T90" fmla="*/ 70 w 378"/>
                <a:gd name="T91" fmla="*/ 67 h 459"/>
                <a:gd name="T92" fmla="*/ 68 w 378"/>
                <a:gd name="T93" fmla="*/ 78 h 459"/>
                <a:gd name="T94" fmla="*/ 68 w 378"/>
                <a:gd name="T95" fmla="*/ 185 h 459"/>
                <a:gd name="T96" fmla="*/ 70 w 378"/>
                <a:gd name="T97" fmla="*/ 196 h 459"/>
                <a:gd name="T98" fmla="*/ 74 w 378"/>
                <a:gd name="T99" fmla="*/ 208 h 459"/>
                <a:gd name="T100" fmla="*/ 83 w 378"/>
                <a:gd name="T101" fmla="*/ 218 h 459"/>
                <a:gd name="T102" fmla="*/ 97 w 378"/>
                <a:gd name="T103" fmla="*/ 225 h 459"/>
                <a:gd name="T104" fmla="*/ 114 w 378"/>
                <a:gd name="T105" fmla="*/ 229 h 459"/>
                <a:gd name="T106" fmla="*/ 135 w 378"/>
                <a:gd name="T107" fmla="*/ 231 h 459"/>
                <a:gd name="T108" fmla="*/ 214 w 378"/>
                <a:gd name="T109" fmla="*/ 231 h 459"/>
                <a:gd name="T110" fmla="*/ 235 w 378"/>
                <a:gd name="T111" fmla="*/ 229 h 459"/>
                <a:gd name="T112" fmla="*/ 252 w 378"/>
                <a:gd name="T113" fmla="*/ 224 h 459"/>
                <a:gd name="T114" fmla="*/ 264 w 378"/>
                <a:gd name="T115" fmla="*/ 217 h 459"/>
                <a:gd name="T116" fmla="*/ 271 w 378"/>
                <a:gd name="T117" fmla="*/ 207 h 459"/>
                <a:gd name="T118" fmla="*/ 277 w 378"/>
                <a:gd name="T119" fmla="*/ 196 h 459"/>
                <a:gd name="T120" fmla="*/ 279 w 378"/>
                <a:gd name="T121" fmla="*/ 186 h 459"/>
                <a:gd name="T122" fmla="*/ 279 w 378"/>
                <a:gd name="T123" fmla="*/ 78 h 45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378" h="459">
                  <a:moveTo>
                    <a:pt x="235" y="459"/>
                  </a:moveTo>
                  <a:lnTo>
                    <a:pt x="150" y="459"/>
                  </a:lnTo>
                  <a:lnTo>
                    <a:pt x="112" y="455"/>
                  </a:lnTo>
                  <a:lnTo>
                    <a:pt x="79" y="446"/>
                  </a:lnTo>
                  <a:lnTo>
                    <a:pt x="52" y="431"/>
                  </a:lnTo>
                  <a:lnTo>
                    <a:pt x="30" y="412"/>
                  </a:lnTo>
                  <a:lnTo>
                    <a:pt x="14" y="386"/>
                  </a:lnTo>
                  <a:lnTo>
                    <a:pt x="3" y="354"/>
                  </a:lnTo>
                  <a:lnTo>
                    <a:pt x="0" y="316"/>
                  </a:lnTo>
                  <a:lnTo>
                    <a:pt x="0" y="141"/>
                  </a:lnTo>
                  <a:lnTo>
                    <a:pt x="3" y="105"/>
                  </a:lnTo>
                  <a:lnTo>
                    <a:pt x="14" y="72"/>
                  </a:lnTo>
                  <a:lnTo>
                    <a:pt x="30" y="47"/>
                  </a:lnTo>
                  <a:lnTo>
                    <a:pt x="52" y="26"/>
                  </a:lnTo>
                  <a:lnTo>
                    <a:pt x="79" y="11"/>
                  </a:lnTo>
                  <a:lnTo>
                    <a:pt x="112" y="2"/>
                  </a:lnTo>
                  <a:lnTo>
                    <a:pt x="150" y="0"/>
                  </a:lnTo>
                  <a:lnTo>
                    <a:pt x="235" y="0"/>
                  </a:lnTo>
                  <a:lnTo>
                    <a:pt x="271" y="4"/>
                  </a:lnTo>
                  <a:lnTo>
                    <a:pt x="303" y="13"/>
                  </a:lnTo>
                  <a:lnTo>
                    <a:pt x="331" y="29"/>
                  </a:lnTo>
                  <a:lnTo>
                    <a:pt x="350" y="51"/>
                  </a:lnTo>
                  <a:lnTo>
                    <a:pt x="367" y="78"/>
                  </a:lnTo>
                  <a:lnTo>
                    <a:pt x="376" y="110"/>
                  </a:lnTo>
                  <a:lnTo>
                    <a:pt x="378" y="146"/>
                  </a:lnTo>
                  <a:lnTo>
                    <a:pt x="378" y="312"/>
                  </a:lnTo>
                  <a:lnTo>
                    <a:pt x="376" y="348"/>
                  </a:lnTo>
                  <a:lnTo>
                    <a:pt x="367" y="381"/>
                  </a:lnTo>
                  <a:lnTo>
                    <a:pt x="350" y="408"/>
                  </a:lnTo>
                  <a:lnTo>
                    <a:pt x="331" y="430"/>
                  </a:lnTo>
                  <a:lnTo>
                    <a:pt x="303" y="446"/>
                  </a:lnTo>
                  <a:lnTo>
                    <a:pt x="271" y="455"/>
                  </a:lnTo>
                  <a:lnTo>
                    <a:pt x="235" y="459"/>
                  </a:lnTo>
                  <a:close/>
                  <a:moveTo>
                    <a:pt x="311" y="134"/>
                  </a:moveTo>
                  <a:lnTo>
                    <a:pt x="309" y="114"/>
                  </a:lnTo>
                  <a:lnTo>
                    <a:pt x="303" y="96"/>
                  </a:lnTo>
                  <a:lnTo>
                    <a:pt x="296" y="78"/>
                  </a:lnTo>
                  <a:lnTo>
                    <a:pt x="284" y="65"/>
                  </a:lnTo>
                  <a:lnTo>
                    <a:pt x="267" y="56"/>
                  </a:lnTo>
                  <a:lnTo>
                    <a:pt x="246" y="54"/>
                  </a:lnTo>
                  <a:lnTo>
                    <a:pt x="135" y="54"/>
                  </a:lnTo>
                  <a:lnTo>
                    <a:pt x="114" y="56"/>
                  </a:lnTo>
                  <a:lnTo>
                    <a:pt x="97" y="65"/>
                  </a:lnTo>
                  <a:lnTo>
                    <a:pt x="83" y="78"/>
                  </a:lnTo>
                  <a:lnTo>
                    <a:pt x="74" y="94"/>
                  </a:lnTo>
                  <a:lnTo>
                    <a:pt x="70" y="112"/>
                  </a:lnTo>
                  <a:lnTo>
                    <a:pt x="68" y="134"/>
                  </a:lnTo>
                  <a:lnTo>
                    <a:pt x="68" y="323"/>
                  </a:lnTo>
                  <a:lnTo>
                    <a:pt x="70" y="345"/>
                  </a:lnTo>
                  <a:lnTo>
                    <a:pt x="74" y="365"/>
                  </a:lnTo>
                  <a:lnTo>
                    <a:pt x="83" y="381"/>
                  </a:lnTo>
                  <a:lnTo>
                    <a:pt x="97" y="394"/>
                  </a:lnTo>
                  <a:lnTo>
                    <a:pt x="114" y="401"/>
                  </a:lnTo>
                  <a:lnTo>
                    <a:pt x="135" y="404"/>
                  </a:lnTo>
                  <a:lnTo>
                    <a:pt x="246" y="404"/>
                  </a:lnTo>
                  <a:lnTo>
                    <a:pt x="267" y="401"/>
                  </a:lnTo>
                  <a:lnTo>
                    <a:pt x="284" y="392"/>
                  </a:lnTo>
                  <a:lnTo>
                    <a:pt x="296" y="379"/>
                  </a:lnTo>
                  <a:lnTo>
                    <a:pt x="303" y="363"/>
                  </a:lnTo>
                  <a:lnTo>
                    <a:pt x="309" y="345"/>
                  </a:lnTo>
                  <a:lnTo>
                    <a:pt x="311" y="325"/>
                  </a:lnTo>
                  <a:lnTo>
                    <a:pt x="311" y="13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3" name="Freeform 140"/>
            <p:cNvSpPr>
              <a:spLocks noChangeAspect="1"/>
            </p:cNvSpPr>
            <p:nvPr/>
          </p:nvSpPr>
          <p:spPr bwMode="auto">
            <a:xfrm>
              <a:off x="4719" y="10020"/>
              <a:ext cx="367" cy="441"/>
            </a:xfrm>
            <a:custGeom>
              <a:avLst/>
              <a:gdLst>
                <a:gd name="T0" fmla="*/ 496 w 361"/>
                <a:gd name="T1" fmla="*/ 271 h 448"/>
                <a:gd name="T2" fmla="*/ 496 w 361"/>
                <a:gd name="T3" fmla="*/ 69 h 448"/>
                <a:gd name="T4" fmla="*/ 489 w 361"/>
                <a:gd name="T5" fmla="*/ 55 h 448"/>
                <a:gd name="T6" fmla="*/ 474 w 361"/>
                <a:gd name="T7" fmla="*/ 42 h 448"/>
                <a:gd name="T8" fmla="*/ 453 w 361"/>
                <a:gd name="T9" fmla="*/ 35 h 448"/>
                <a:gd name="T10" fmla="*/ 428 w 361"/>
                <a:gd name="T11" fmla="*/ 32 h 448"/>
                <a:gd name="T12" fmla="*/ 400 w 361"/>
                <a:gd name="T13" fmla="*/ 32 h 448"/>
                <a:gd name="T14" fmla="*/ 283 w 361"/>
                <a:gd name="T15" fmla="*/ 32 h 448"/>
                <a:gd name="T16" fmla="*/ 227 w 361"/>
                <a:gd name="T17" fmla="*/ 32 h 448"/>
                <a:gd name="T18" fmla="*/ 179 w 361"/>
                <a:gd name="T19" fmla="*/ 33 h 448"/>
                <a:gd name="T20" fmla="*/ 139 w 361"/>
                <a:gd name="T21" fmla="*/ 37 h 448"/>
                <a:gd name="T22" fmla="*/ 107 w 361"/>
                <a:gd name="T23" fmla="*/ 40 h 448"/>
                <a:gd name="T24" fmla="*/ 107 w 361"/>
                <a:gd name="T25" fmla="*/ 271 h 448"/>
                <a:gd name="T26" fmla="*/ 0 w 361"/>
                <a:gd name="T27" fmla="*/ 271 h 448"/>
                <a:gd name="T28" fmla="*/ 0 w 361"/>
                <a:gd name="T29" fmla="*/ 9 h 448"/>
                <a:gd name="T30" fmla="*/ 99 w 361"/>
                <a:gd name="T31" fmla="*/ 9 h 448"/>
                <a:gd name="T32" fmla="*/ 107 w 361"/>
                <a:gd name="T33" fmla="*/ 32 h 448"/>
                <a:gd name="T34" fmla="*/ 158 w 361"/>
                <a:gd name="T35" fmla="*/ 22 h 448"/>
                <a:gd name="T36" fmla="*/ 202 w 361"/>
                <a:gd name="T37" fmla="*/ 9 h 448"/>
                <a:gd name="T38" fmla="*/ 260 w 361"/>
                <a:gd name="T39" fmla="*/ 2 h 448"/>
                <a:gd name="T40" fmla="*/ 307 w 361"/>
                <a:gd name="T41" fmla="*/ 0 h 448"/>
                <a:gd name="T42" fmla="*/ 421 w 361"/>
                <a:gd name="T43" fmla="*/ 0 h 448"/>
                <a:gd name="T44" fmla="*/ 466 w 361"/>
                <a:gd name="T45" fmla="*/ 2 h 448"/>
                <a:gd name="T46" fmla="*/ 501 w 361"/>
                <a:gd name="T47" fmla="*/ 6 h 448"/>
                <a:gd name="T48" fmla="*/ 539 w 361"/>
                <a:gd name="T49" fmla="*/ 15 h 448"/>
                <a:gd name="T50" fmla="*/ 567 w 361"/>
                <a:gd name="T51" fmla="*/ 29 h 448"/>
                <a:gd name="T52" fmla="*/ 590 w 361"/>
                <a:gd name="T53" fmla="*/ 32 h 448"/>
                <a:gd name="T54" fmla="*/ 606 w 361"/>
                <a:gd name="T55" fmla="*/ 39 h 448"/>
                <a:gd name="T56" fmla="*/ 610 w 361"/>
                <a:gd name="T57" fmla="*/ 65 h 448"/>
                <a:gd name="T58" fmla="*/ 610 w 361"/>
                <a:gd name="T59" fmla="*/ 271 h 448"/>
                <a:gd name="T60" fmla="*/ 496 w 361"/>
                <a:gd name="T61" fmla="*/ 271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1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5" y="62"/>
                  </a:lnTo>
                  <a:lnTo>
                    <a:pt x="106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2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1" y="98"/>
                  </a:lnTo>
                  <a:lnTo>
                    <a:pt x="361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4" name="Freeform 141"/>
            <p:cNvSpPr>
              <a:spLocks noChangeAspect="1"/>
            </p:cNvSpPr>
            <p:nvPr/>
          </p:nvSpPr>
          <p:spPr bwMode="auto">
            <a:xfrm>
              <a:off x="5232" y="10020"/>
              <a:ext cx="607" cy="441"/>
            </a:xfrm>
            <a:custGeom>
              <a:avLst/>
              <a:gdLst>
                <a:gd name="T0" fmla="*/ 509 w 608"/>
                <a:gd name="T1" fmla="*/ 271 h 448"/>
                <a:gd name="T2" fmla="*/ 509 w 608"/>
                <a:gd name="T3" fmla="*/ 69 h 448"/>
                <a:gd name="T4" fmla="*/ 505 w 608"/>
                <a:gd name="T5" fmla="*/ 55 h 448"/>
                <a:gd name="T6" fmla="*/ 496 w 608"/>
                <a:gd name="T7" fmla="*/ 42 h 448"/>
                <a:gd name="T8" fmla="*/ 484 w 608"/>
                <a:gd name="T9" fmla="*/ 35 h 448"/>
                <a:gd name="T10" fmla="*/ 469 w 608"/>
                <a:gd name="T11" fmla="*/ 32 h 448"/>
                <a:gd name="T12" fmla="*/ 453 w 608"/>
                <a:gd name="T13" fmla="*/ 32 h 448"/>
                <a:gd name="T14" fmla="*/ 408 w 608"/>
                <a:gd name="T15" fmla="*/ 32 h 448"/>
                <a:gd name="T16" fmla="*/ 375 w 608"/>
                <a:gd name="T17" fmla="*/ 32 h 448"/>
                <a:gd name="T18" fmla="*/ 346 w 608"/>
                <a:gd name="T19" fmla="*/ 33 h 448"/>
                <a:gd name="T20" fmla="*/ 323 w 608"/>
                <a:gd name="T21" fmla="*/ 37 h 448"/>
                <a:gd name="T22" fmla="*/ 306 w 608"/>
                <a:gd name="T23" fmla="*/ 40 h 448"/>
                <a:gd name="T24" fmla="*/ 306 w 608"/>
                <a:gd name="T25" fmla="*/ 271 h 448"/>
                <a:gd name="T26" fmla="*/ 270 w 608"/>
                <a:gd name="T27" fmla="*/ 271 h 448"/>
                <a:gd name="T28" fmla="*/ 270 w 608"/>
                <a:gd name="T29" fmla="*/ 69 h 448"/>
                <a:gd name="T30" fmla="*/ 268 w 608"/>
                <a:gd name="T31" fmla="*/ 55 h 448"/>
                <a:gd name="T32" fmla="*/ 259 w 608"/>
                <a:gd name="T33" fmla="*/ 42 h 448"/>
                <a:gd name="T34" fmla="*/ 246 w 608"/>
                <a:gd name="T35" fmla="*/ 35 h 448"/>
                <a:gd name="T36" fmla="*/ 230 w 608"/>
                <a:gd name="T37" fmla="*/ 32 h 448"/>
                <a:gd name="T38" fmla="*/ 214 w 608"/>
                <a:gd name="T39" fmla="*/ 32 h 448"/>
                <a:gd name="T40" fmla="*/ 165 w 608"/>
                <a:gd name="T41" fmla="*/ 32 h 448"/>
                <a:gd name="T42" fmla="*/ 127 w 608"/>
                <a:gd name="T43" fmla="*/ 32 h 448"/>
                <a:gd name="T44" fmla="*/ 94 w 608"/>
                <a:gd name="T45" fmla="*/ 35 h 448"/>
                <a:gd name="T46" fmla="*/ 67 w 608"/>
                <a:gd name="T47" fmla="*/ 40 h 448"/>
                <a:gd name="T48" fmla="*/ 67 w 608"/>
                <a:gd name="T49" fmla="*/ 271 h 448"/>
                <a:gd name="T50" fmla="*/ 0 w 608"/>
                <a:gd name="T51" fmla="*/ 271 h 448"/>
                <a:gd name="T52" fmla="*/ 0 w 608"/>
                <a:gd name="T53" fmla="*/ 9 h 448"/>
                <a:gd name="T54" fmla="*/ 65 w 608"/>
                <a:gd name="T55" fmla="*/ 9 h 448"/>
                <a:gd name="T56" fmla="*/ 67 w 608"/>
                <a:gd name="T57" fmla="*/ 32 h 448"/>
                <a:gd name="T58" fmla="*/ 93 w 608"/>
                <a:gd name="T59" fmla="*/ 22 h 448"/>
                <a:gd name="T60" fmla="*/ 122 w 608"/>
                <a:gd name="T61" fmla="*/ 9 h 448"/>
                <a:gd name="T62" fmla="*/ 152 w 608"/>
                <a:gd name="T63" fmla="*/ 2 h 448"/>
                <a:gd name="T64" fmla="*/ 183 w 608"/>
                <a:gd name="T65" fmla="*/ 0 h 448"/>
                <a:gd name="T66" fmla="*/ 228 w 608"/>
                <a:gd name="T67" fmla="*/ 0 h 448"/>
                <a:gd name="T68" fmla="*/ 252 w 608"/>
                <a:gd name="T69" fmla="*/ 2 h 448"/>
                <a:gd name="T70" fmla="*/ 275 w 608"/>
                <a:gd name="T71" fmla="*/ 7 h 448"/>
                <a:gd name="T72" fmla="*/ 297 w 608"/>
                <a:gd name="T73" fmla="*/ 16 h 448"/>
                <a:gd name="T74" fmla="*/ 304 w 608"/>
                <a:gd name="T75" fmla="*/ 31 h 448"/>
                <a:gd name="T76" fmla="*/ 304 w 608"/>
                <a:gd name="T77" fmla="*/ 32 h 448"/>
                <a:gd name="T78" fmla="*/ 314 w 608"/>
                <a:gd name="T79" fmla="*/ 32 h 448"/>
                <a:gd name="T80" fmla="*/ 337 w 608"/>
                <a:gd name="T81" fmla="*/ 18 h 448"/>
                <a:gd name="T82" fmla="*/ 364 w 608"/>
                <a:gd name="T83" fmla="*/ 7 h 448"/>
                <a:gd name="T84" fmla="*/ 393 w 608"/>
                <a:gd name="T85" fmla="*/ 2 h 448"/>
                <a:gd name="T86" fmla="*/ 424 w 608"/>
                <a:gd name="T87" fmla="*/ 0 h 448"/>
                <a:gd name="T88" fmla="*/ 466 w 608"/>
                <a:gd name="T89" fmla="*/ 0 h 448"/>
                <a:gd name="T90" fmla="*/ 489 w 608"/>
                <a:gd name="T91" fmla="*/ 2 h 448"/>
                <a:gd name="T92" fmla="*/ 513 w 608"/>
                <a:gd name="T93" fmla="*/ 6 h 448"/>
                <a:gd name="T94" fmla="*/ 532 w 608"/>
                <a:gd name="T95" fmla="*/ 15 h 448"/>
                <a:gd name="T96" fmla="*/ 551 w 608"/>
                <a:gd name="T97" fmla="*/ 29 h 448"/>
                <a:gd name="T98" fmla="*/ 565 w 608"/>
                <a:gd name="T99" fmla="*/ 32 h 448"/>
                <a:gd name="T100" fmla="*/ 572 w 608"/>
                <a:gd name="T101" fmla="*/ 39 h 448"/>
                <a:gd name="T102" fmla="*/ 576 w 608"/>
                <a:gd name="T103" fmla="*/ 65 h 448"/>
                <a:gd name="T104" fmla="*/ 576 w 608"/>
                <a:gd name="T105" fmla="*/ 271 h 448"/>
                <a:gd name="T106" fmla="*/ 509 w 608"/>
                <a:gd name="T107" fmla="*/ 271 h 44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608" h="448">
                  <a:moveTo>
                    <a:pt x="541" y="448"/>
                  </a:moveTo>
                  <a:lnTo>
                    <a:pt x="541" y="107"/>
                  </a:lnTo>
                  <a:lnTo>
                    <a:pt x="537" y="87"/>
                  </a:lnTo>
                  <a:lnTo>
                    <a:pt x="528" y="74"/>
                  </a:lnTo>
                  <a:lnTo>
                    <a:pt x="516" y="67"/>
                  </a:lnTo>
                  <a:lnTo>
                    <a:pt x="501" y="62"/>
                  </a:lnTo>
                  <a:lnTo>
                    <a:pt x="485" y="60"/>
                  </a:lnTo>
                  <a:lnTo>
                    <a:pt x="440" y="60"/>
                  </a:lnTo>
                  <a:lnTo>
                    <a:pt x="407" y="62"/>
                  </a:lnTo>
                  <a:lnTo>
                    <a:pt x="378" y="65"/>
                  </a:lnTo>
                  <a:lnTo>
                    <a:pt x="355" y="69"/>
                  </a:lnTo>
                  <a:lnTo>
                    <a:pt x="338" y="72"/>
                  </a:lnTo>
                  <a:lnTo>
                    <a:pt x="338" y="448"/>
                  </a:lnTo>
                  <a:lnTo>
                    <a:pt x="270" y="448"/>
                  </a:lnTo>
                  <a:lnTo>
                    <a:pt x="270" y="107"/>
                  </a:lnTo>
                  <a:lnTo>
                    <a:pt x="268" y="87"/>
                  </a:lnTo>
                  <a:lnTo>
                    <a:pt x="259" y="74"/>
                  </a:lnTo>
                  <a:lnTo>
                    <a:pt x="246" y="67"/>
                  </a:lnTo>
                  <a:lnTo>
                    <a:pt x="230" y="62"/>
                  </a:lnTo>
                  <a:lnTo>
                    <a:pt x="214" y="60"/>
                  </a:lnTo>
                  <a:lnTo>
                    <a:pt x="165" y="60"/>
                  </a:lnTo>
                  <a:lnTo>
                    <a:pt x="127" y="63"/>
                  </a:lnTo>
                  <a:lnTo>
                    <a:pt x="94" y="67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5" y="9"/>
                  </a:lnTo>
                  <a:lnTo>
                    <a:pt x="67" y="40"/>
                  </a:lnTo>
                  <a:lnTo>
                    <a:pt x="93" y="22"/>
                  </a:lnTo>
                  <a:lnTo>
                    <a:pt x="122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28" y="0"/>
                  </a:lnTo>
                  <a:lnTo>
                    <a:pt x="252" y="2"/>
                  </a:lnTo>
                  <a:lnTo>
                    <a:pt x="275" y="7"/>
                  </a:lnTo>
                  <a:lnTo>
                    <a:pt x="297" y="16"/>
                  </a:lnTo>
                  <a:lnTo>
                    <a:pt x="315" y="31"/>
                  </a:lnTo>
                  <a:lnTo>
                    <a:pt x="328" y="51"/>
                  </a:lnTo>
                  <a:lnTo>
                    <a:pt x="346" y="33"/>
                  </a:lnTo>
                  <a:lnTo>
                    <a:pt x="369" y="18"/>
                  </a:lnTo>
                  <a:lnTo>
                    <a:pt x="396" y="7"/>
                  </a:lnTo>
                  <a:lnTo>
                    <a:pt x="425" y="2"/>
                  </a:lnTo>
                  <a:lnTo>
                    <a:pt x="456" y="0"/>
                  </a:lnTo>
                  <a:lnTo>
                    <a:pt x="498" y="0"/>
                  </a:lnTo>
                  <a:lnTo>
                    <a:pt x="521" y="2"/>
                  </a:lnTo>
                  <a:lnTo>
                    <a:pt x="545" y="6"/>
                  </a:lnTo>
                  <a:lnTo>
                    <a:pt x="564" y="15"/>
                  </a:lnTo>
                  <a:lnTo>
                    <a:pt x="583" y="29"/>
                  </a:lnTo>
                  <a:lnTo>
                    <a:pt x="597" y="47"/>
                  </a:lnTo>
                  <a:lnTo>
                    <a:pt x="604" y="71"/>
                  </a:lnTo>
                  <a:lnTo>
                    <a:pt x="608" y="98"/>
                  </a:lnTo>
                  <a:lnTo>
                    <a:pt x="608" y="448"/>
                  </a:lnTo>
                  <a:lnTo>
                    <a:pt x="541" y="448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5" name="Freeform 142"/>
            <p:cNvSpPr>
              <a:spLocks noChangeAspect="1" noEditPoints="1"/>
            </p:cNvSpPr>
            <p:nvPr/>
          </p:nvSpPr>
          <p:spPr bwMode="auto">
            <a:xfrm>
              <a:off x="5986" y="9841"/>
              <a:ext cx="63" cy="619"/>
            </a:xfrm>
            <a:custGeom>
              <a:avLst/>
              <a:gdLst>
                <a:gd name="T0" fmla="*/ 0 w 67"/>
                <a:gd name="T1" fmla="*/ 84 h 617"/>
                <a:gd name="T2" fmla="*/ 0 w 67"/>
                <a:gd name="T3" fmla="*/ 0 h 617"/>
                <a:gd name="T4" fmla="*/ 8 w 67"/>
                <a:gd name="T5" fmla="*/ 0 h 617"/>
                <a:gd name="T6" fmla="*/ 8 w 67"/>
                <a:gd name="T7" fmla="*/ 84 h 617"/>
                <a:gd name="T8" fmla="*/ 0 w 67"/>
                <a:gd name="T9" fmla="*/ 84 h 617"/>
                <a:gd name="T10" fmla="*/ 0 w 67"/>
                <a:gd name="T11" fmla="*/ 681 h 617"/>
                <a:gd name="T12" fmla="*/ 0 w 67"/>
                <a:gd name="T13" fmla="*/ 210 h 617"/>
                <a:gd name="T14" fmla="*/ 8 w 67"/>
                <a:gd name="T15" fmla="*/ 210 h 617"/>
                <a:gd name="T16" fmla="*/ 8 w 67"/>
                <a:gd name="T17" fmla="*/ 681 h 617"/>
                <a:gd name="T18" fmla="*/ 0 w 67"/>
                <a:gd name="T19" fmla="*/ 681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7" h="617">
                  <a:moveTo>
                    <a:pt x="0" y="84"/>
                  </a:moveTo>
                  <a:lnTo>
                    <a:pt x="0" y="0"/>
                  </a:lnTo>
                  <a:lnTo>
                    <a:pt x="67" y="0"/>
                  </a:lnTo>
                  <a:lnTo>
                    <a:pt x="67" y="84"/>
                  </a:lnTo>
                  <a:lnTo>
                    <a:pt x="0" y="84"/>
                  </a:lnTo>
                  <a:close/>
                  <a:moveTo>
                    <a:pt x="0" y="617"/>
                  </a:moveTo>
                  <a:lnTo>
                    <a:pt x="0" y="178"/>
                  </a:lnTo>
                  <a:lnTo>
                    <a:pt x="67" y="178"/>
                  </a:lnTo>
                  <a:lnTo>
                    <a:pt x="67" y="617"/>
                  </a:lnTo>
                  <a:lnTo>
                    <a:pt x="0" y="617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6" name="Freeform 143"/>
            <p:cNvSpPr>
              <a:spLocks noChangeAspect="1" noEditPoints="1"/>
            </p:cNvSpPr>
            <p:nvPr/>
          </p:nvSpPr>
          <p:spPr bwMode="auto">
            <a:xfrm>
              <a:off x="6185" y="9841"/>
              <a:ext cx="356" cy="629"/>
            </a:xfrm>
            <a:custGeom>
              <a:avLst/>
              <a:gdLst>
                <a:gd name="T0" fmla="*/ 235 w 359"/>
                <a:gd name="T1" fmla="*/ 649 h 628"/>
                <a:gd name="T2" fmla="*/ 230 w 359"/>
                <a:gd name="T3" fmla="*/ 616 h 628"/>
                <a:gd name="T4" fmla="*/ 203 w 359"/>
                <a:gd name="T5" fmla="*/ 638 h 628"/>
                <a:gd name="T6" fmla="*/ 176 w 359"/>
                <a:gd name="T7" fmla="*/ 651 h 628"/>
                <a:gd name="T8" fmla="*/ 161 w 359"/>
                <a:gd name="T9" fmla="*/ 658 h 628"/>
                <a:gd name="T10" fmla="*/ 143 w 359"/>
                <a:gd name="T11" fmla="*/ 660 h 628"/>
                <a:gd name="T12" fmla="*/ 72 w 359"/>
                <a:gd name="T13" fmla="*/ 660 h 628"/>
                <a:gd name="T14" fmla="*/ 59 w 359"/>
                <a:gd name="T15" fmla="*/ 658 h 628"/>
                <a:gd name="T16" fmla="*/ 59 w 359"/>
                <a:gd name="T17" fmla="*/ 652 h 628"/>
                <a:gd name="T18" fmla="*/ 43 w 359"/>
                <a:gd name="T19" fmla="*/ 645 h 628"/>
                <a:gd name="T20" fmla="*/ 25 w 359"/>
                <a:gd name="T21" fmla="*/ 631 h 628"/>
                <a:gd name="T22" fmla="*/ 12 w 359"/>
                <a:gd name="T23" fmla="*/ 613 h 628"/>
                <a:gd name="T24" fmla="*/ 1 w 359"/>
                <a:gd name="T25" fmla="*/ 589 h 628"/>
                <a:gd name="T26" fmla="*/ 0 w 359"/>
                <a:gd name="T27" fmla="*/ 559 h 628"/>
                <a:gd name="T28" fmla="*/ 0 w 359"/>
                <a:gd name="T29" fmla="*/ 292 h 628"/>
                <a:gd name="T30" fmla="*/ 1 w 359"/>
                <a:gd name="T31" fmla="*/ 259 h 628"/>
                <a:gd name="T32" fmla="*/ 10 w 359"/>
                <a:gd name="T33" fmla="*/ 232 h 628"/>
                <a:gd name="T34" fmla="*/ 25 w 359"/>
                <a:gd name="T35" fmla="*/ 211 h 628"/>
                <a:gd name="T36" fmla="*/ 45 w 359"/>
                <a:gd name="T37" fmla="*/ 193 h 628"/>
                <a:gd name="T38" fmla="*/ 59 w 359"/>
                <a:gd name="T39" fmla="*/ 180 h 628"/>
                <a:gd name="T40" fmla="*/ 62 w 359"/>
                <a:gd name="T41" fmla="*/ 171 h 628"/>
                <a:gd name="T42" fmla="*/ 92 w 359"/>
                <a:gd name="T43" fmla="*/ 169 h 628"/>
                <a:gd name="T44" fmla="*/ 151 w 359"/>
                <a:gd name="T45" fmla="*/ 169 h 628"/>
                <a:gd name="T46" fmla="*/ 166 w 359"/>
                <a:gd name="T47" fmla="*/ 171 h 628"/>
                <a:gd name="T48" fmla="*/ 183 w 359"/>
                <a:gd name="T49" fmla="*/ 180 h 628"/>
                <a:gd name="T50" fmla="*/ 209 w 359"/>
                <a:gd name="T51" fmla="*/ 191 h 628"/>
                <a:gd name="T52" fmla="*/ 228 w 359"/>
                <a:gd name="T53" fmla="*/ 207 h 628"/>
                <a:gd name="T54" fmla="*/ 228 w 359"/>
                <a:gd name="T55" fmla="*/ 0 h 628"/>
                <a:gd name="T56" fmla="*/ 275 w 359"/>
                <a:gd name="T57" fmla="*/ 0 h 628"/>
                <a:gd name="T58" fmla="*/ 275 w 359"/>
                <a:gd name="T59" fmla="*/ 649 h 628"/>
                <a:gd name="T60" fmla="*/ 235 w 359"/>
                <a:gd name="T61" fmla="*/ 649 h 628"/>
                <a:gd name="T62" fmla="*/ 228 w 359"/>
                <a:gd name="T63" fmla="*/ 256 h 628"/>
                <a:gd name="T64" fmla="*/ 210 w 359"/>
                <a:gd name="T65" fmla="*/ 247 h 628"/>
                <a:gd name="T66" fmla="*/ 185 w 359"/>
                <a:gd name="T67" fmla="*/ 238 h 628"/>
                <a:gd name="T68" fmla="*/ 166 w 359"/>
                <a:gd name="T69" fmla="*/ 231 h 628"/>
                <a:gd name="T70" fmla="*/ 147 w 359"/>
                <a:gd name="T71" fmla="*/ 229 h 628"/>
                <a:gd name="T72" fmla="*/ 85 w 359"/>
                <a:gd name="T73" fmla="*/ 229 h 628"/>
                <a:gd name="T74" fmla="*/ 74 w 359"/>
                <a:gd name="T75" fmla="*/ 229 h 628"/>
                <a:gd name="T76" fmla="*/ 62 w 359"/>
                <a:gd name="T77" fmla="*/ 232 h 628"/>
                <a:gd name="T78" fmla="*/ 59 w 359"/>
                <a:gd name="T79" fmla="*/ 240 h 628"/>
                <a:gd name="T80" fmla="*/ 59 w 359"/>
                <a:gd name="T81" fmla="*/ 252 h 628"/>
                <a:gd name="T82" fmla="*/ 59 w 359"/>
                <a:gd name="T83" fmla="*/ 268 h 628"/>
                <a:gd name="T84" fmla="*/ 59 w 359"/>
                <a:gd name="T85" fmla="*/ 290 h 628"/>
                <a:gd name="T86" fmla="*/ 59 w 359"/>
                <a:gd name="T87" fmla="*/ 544 h 628"/>
                <a:gd name="T88" fmla="*/ 59 w 359"/>
                <a:gd name="T89" fmla="*/ 566 h 628"/>
                <a:gd name="T90" fmla="*/ 59 w 359"/>
                <a:gd name="T91" fmla="*/ 582 h 628"/>
                <a:gd name="T92" fmla="*/ 59 w 359"/>
                <a:gd name="T93" fmla="*/ 591 h 628"/>
                <a:gd name="T94" fmla="*/ 69 w 359"/>
                <a:gd name="T95" fmla="*/ 596 h 628"/>
                <a:gd name="T96" fmla="*/ 81 w 359"/>
                <a:gd name="T97" fmla="*/ 598 h 628"/>
                <a:gd name="T98" fmla="*/ 96 w 359"/>
                <a:gd name="T99" fmla="*/ 598 h 628"/>
                <a:gd name="T100" fmla="*/ 147 w 359"/>
                <a:gd name="T101" fmla="*/ 598 h 628"/>
                <a:gd name="T102" fmla="*/ 166 w 359"/>
                <a:gd name="T103" fmla="*/ 596 h 628"/>
                <a:gd name="T104" fmla="*/ 185 w 359"/>
                <a:gd name="T105" fmla="*/ 593 h 628"/>
                <a:gd name="T106" fmla="*/ 210 w 359"/>
                <a:gd name="T107" fmla="*/ 587 h 628"/>
                <a:gd name="T108" fmla="*/ 228 w 359"/>
                <a:gd name="T109" fmla="*/ 584 h 628"/>
                <a:gd name="T110" fmla="*/ 228 w 359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59" h="628">
                  <a:moveTo>
                    <a:pt x="300" y="617"/>
                  </a:moveTo>
                  <a:lnTo>
                    <a:pt x="294" y="584"/>
                  </a:lnTo>
                  <a:lnTo>
                    <a:pt x="267" y="606"/>
                  </a:lnTo>
                  <a:lnTo>
                    <a:pt x="238" y="619"/>
                  </a:lnTo>
                  <a:lnTo>
                    <a:pt x="207" y="626"/>
                  </a:lnTo>
                  <a:lnTo>
                    <a:pt x="175" y="628"/>
                  </a:lnTo>
                  <a:lnTo>
                    <a:pt x="104" y="628"/>
                  </a:lnTo>
                  <a:lnTo>
                    <a:pt x="85" y="626"/>
                  </a:lnTo>
                  <a:lnTo>
                    <a:pt x="63" y="620"/>
                  </a:lnTo>
                  <a:lnTo>
                    <a:pt x="43" y="613"/>
                  </a:lnTo>
                  <a:lnTo>
                    <a:pt x="25" y="599"/>
                  </a:lnTo>
                  <a:lnTo>
                    <a:pt x="12" y="581"/>
                  </a:lnTo>
                  <a:lnTo>
                    <a:pt x="1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1" y="259"/>
                  </a:lnTo>
                  <a:lnTo>
                    <a:pt x="10" y="232"/>
                  </a:lnTo>
                  <a:lnTo>
                    <a:pt x="25" y="211"/>
                  </a:lnTo>
                  <a:lnTo>
                    <a:pt x="45" y="193"/>
                  </a:lnTo>
                  <a:lnTo>
                    <a:pt x="68" y="180"/>
                  </a:lnTo>
                  <a:lnTo>
                    <a:pt x="94" y="171"/>
                  </a:lnTo>
                  <a:lnTo>
                    <a:pt x="124" y="169"/>
                  </a:lnTo>
                  <a:lnTo>
                    <a:pt x="188" y="169"/>
                  </a:lnTo>
                  <a:lnTo>
                    <a:pt x="218" y="171"/>
                  </a:lnTo>
                  <a:lnTo>
                    <a:pt x="247" y="180"/>
                  </a:lnTo>
                  <a:lnTo>
                    <a:pt x="273" y="191"/>
                  </a:lnTo>
                  <a:lnTo>
                    <a:pt x="292" y="207"/>
                  </a:lnTo>
                  <a:lnTo>
                    <a:pt x="292" y="0"/>
                  </a:lnTo>
                  <a:lnTo>
                    <a:pt x="359" y="0"/>
                  </a:lnTo>
                  <a:lnTo>
                    <a:pt x="359" y="617"/>
                  </a:lnTo>
                  <a:lnTo>
                    <a:pt x="300" y="617"/>
                  </a:lnTo>
                  <a:close/>
                  <a:moveTo>
                    <a:pt x="292" y="256"/>
                  </a:moveTo>
                  <a:lnTo>
                    <a:pt x="274" y="247"/>
                  </a:lnTo>
                  <a:lnTo>
                    <a:pt x="249" y="238"/>
                  </a:lnTo>
                  <a:lnTo>
                    <a:pt x="217" y="231"/>
                  </a:lnTo>
                  <a:lnTo>
                    <a:pt x="180" y="229"/>
                  </a:lnTo>
                  <a:lnTo>
                    <a:pt x="117" y="229"/>
                  </a:lnTo>
                  <a:lnTo>
                    <a:pt x="106" y="229"/>
                  </a:lnTo>
                  <a:lnTo>
                    <a:pt x="94" y="232"/>
                  </a:lnTo>
                  <a:lnTo>
                    <a:pt x="83" y="240"/>
                  </a:lnTo>
                  <a:lnTo>
                    <a:pt x="74" y="252"/>
                  </a:lnTo>
                  <a:lnTo>
                    <a:pt x="68" y="268"/>
                  </a:lnTo>
                  <a:lnTo>
                    <a:pt x="66" y="290"/>
                  </a:lnTo>
                  <a:lnTo>
                    <a:pt x="66" y="512"/>
                  </a:lnTo>
                  <a:lnTo>
                    <a:pt x="68" y="534"/>
                  </a:lnTo>
                  <a:lnTo>
                    <a:pt x="77" y="550"/>
                  </a:lnTo>
                  <a:lnTo>
                    <a:pt x="88" y="559"/>
                  </a:lnTo>
                  <a:lnTo>
                    <a:pt x="101" y="564"/>
                  </a:lnTo>
                  <a:lnTo>
                    <a:pt x="113" y="566"/>
                  </a:lnTo>
                  <a:lnTo>
                    <a:pt x="128" y="566"/>
                  </a:lnTo>
                  <a:lnTo>
                    <a:pt x="179" y="566"/>
                  </a:lnTo>
                  <a:lnTo>
                    <a:pt x="218" y="564"/>
                  </a:lnTo>
                  <a:lnTo>
                    <a:pt x="249" y="561"/>
                  </a:lnTo>
                  <a:lnTo>
                    <a:pt x="274" y="555"/>
                  </a:lnTo>
                  <a:lnTo>
                    <a:pt x="292" y="552"/>
                  </a:lnTo>
                  <a:lnTo>
                    <a:pt x="292" y="256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7" name="Freeform 144"/>
            <p:cNvSpPr>
              <a:spLocks noChangeAspect="1"/>
            </p:cNvSpPr>
            <p:nvPr/>
          </p:nvSpPr>
          <p:spPr bwMode="auto">
            <a:xfrm>
              <a:off x="6635" y="9904"/>
              <a:ext cx="293" cy="567"/>
            </a:xfrm>
            <a:custGeom>
              <a:avLst/>
              <a:gdLst>
                <a:gd name="T0" fmla="*/ 141 w 296"/>
                <a:gd name="T1" fmla="*/ 505 h 569"/>
                <a:gd name="T2" fmla="*/ 126 w 296"/>
                <a:gd name="T3" fmla="*/ 503 h 569"/>
                <a:gd name="T4" fmla="*/ 109 w 296"/>
                <a:gd name="T5" fmla="*/ 499 h 569"/>
                <a:gd name="T6" fmla="*/ 87 w 296"/>
                <a:gd name="T7" fmla="*/ 490 h 569"/>
                <a:gd name="T8" fmla="*/ 69 w 296"/>
                <a:gd name="T9" fmla="*/ 479 h 569"/>
                <a:gd name="T10" fmla="*/ 57 w 296"/>
                <a:gd name="T11" fmla="*/ 461 h 569"/>
                <a:gd name="T12" fmla="*/ 49 w 296"/>
                <a:gd name="T13" fmla="*/ 440 h 569"/>
                <a:gd name="T14" fmla="*/ 49 w 296"/>
                <a:gd name="T15" fmla="*/ 418 h 569"/>
                <a:gd name="T16" fmla="*/ 49 w 296"/>
                <a:gd name="T17" fmla="*/ 150 h 569"/>
                <a:gd name="T18" fmla="*/ 0 w 296"/>
                <a:gd name="T19" fmla="*/ 150 h 569"/>
                <a:gd name="T20" fmla="*/ 0 w 296"/>
                <a:gd name="T21" fmla="*/ 132 h 569"/>
                <a:gd name="T22" fmla="*/ 49 w 296"/>
                <a:gd name="T23" fmla="*/ 132 h 569"/>
                <a:gd name="T24" fmla="*/ 49 w 296"/>
                <a:gd name="T25" fmla="*/ 9 h 569"/>
                <a:gd name="T26" fmla="*/ 113 w 296"/>
                <a:gd name="T27" fmla="*/ 0 h 569"/>
                <a:gd name="T28" fmla="*/ 113 w 296"/>
                <a:gd name="T29" fmla="*/ 132 h 569"/>
                <a:gd name="T30" fmla="*/ 215 w 296"/>
                <a:gd name="T31" fmla="*/ 132 h 569"/>
                <a:gd name="T32" fmla="*/ 215 w 296"/>
                <a:gd name="T33" fmla="*/ 150 h 569"/>
                <a:gd name="T34" fmla="*/ 113 w 296"/>
                <a:gd name="T35" fmla="*/ 150 h 569"/>
                <a:gd name="T36" fmla="*/ 113 w 296"/>
                <a:gd name="T37" fmla="*/ 413 h 569"/>
                <a:gd name="T38" fmla="*/ 113 w 296"/>
                <a:gd name="T39" fmla="*/ 418 h 569"/>
                <a:gd name="T40" fmla="*/ 114 w 296"/>
                <a:gd name="T41" fmla="*/ 424 h 569"/>
                <a:gd name="T42" fmla="*/ 117 w 296"/>
                <a:gd name="T43" fmla="*/ 432 h 569"/>
                <a:gd name="T44" fmla="*/ 120 w 296"/>
                <a:gd name="T45" fmla="*/ 441 h 569"/>
                <a:gd name="T46" fmla="*/ 127 w 296"/>
                <a:gd name="T47" fmla="*/ 447 h 569"/>
                <a:gd name="T48" fmla="*/ 135 w 296"/>
                <a:gd name="T49" fmla="*/ 449 h 569"/>
                <a:gd name="T50" fmla="*/ 215 w 296"/>
                <a:gd name="T51" fmla="*/ 449 h 569"/>
                <a:gd name="T52" fmla="*/ 215 w 296"/>
                <a:gd name="T53" fmla="*/ 487 h 569"/>
                <a:gd name="T54" fmla="*/ 202 w 296"/>
                <a:gd name="T55" fmla="*/ 494 h 569"/>
                <a:gd name="T56" fmla="*/ 185 w 296"/>
                <a:gd name="T57" fmla="*/ 499 h 569"/>
                <a:gd name="T58" fmla="*/ 160 w 296"/>
                <a:gd name="T59" fmla="*/ 503 h 569"/>
                <a:gd name="T60" fmla="*/ 141 w 296"/>
                <a:gd name="T61" fmla="*/ 505 h 569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296" h="569">
                  <a:moveTo>
                    <a:pt x="199" y="569"/>
                  </a:moveTo>
                  <a:lnTo>
                    <a:pt x="168" y="567"/>
                  </a:lnTo>
                  <a:lnTo>
                    <a:pt x="141" y="563"/>
                  </a:lnTo>
                  <a:lnTo>
                    <a:pt x="119" y="554"/>
                  </a:lnTo>
                  <a:lnTo>
                    <a:pt x="101" y="543"/>
                  </a:lnTo>
                  <a:lnTo>
                    <a:pt x="89" y="525"/>
                  </a:lnTo>
                  <a:lnTo>
                    <a:pt x="79" y="504"/>
                  </a:lnTo>
                  <a:lnTo>
                    <a:pt x="78" y="475"/>
                  </a:lnTo>
                  <a:lnTo>
                    <a:pt x="78" y="182"/>
                  </a:lnTo>
                  <a:lnTo>
                    <a:pt x="0" y="182"/>
                  </a:lnTo>
                  <a:lnTo>
                    <a:pt x="0" y="132"/>
                  </a:lnTo>
                  <a:lnTo>
                    <a:pt x="78" y="132"/>
                  </a:lnTo>
                  <a:lnTo>
                    <a:pt x="78" y="9"/>
                  </a:lnTo>
                  <a:lnTo>
                    <a:pt x="145" y="0"/>
                  </a:lnTo>
                  <a:lnTo>
                    <a:pt x="145" y="132"/>
                  </a:lnTo>
                  <a:lnTo>
                    <a:pt x="296" y="132"/>
                  </a:lnTo>
                  <a:lnTo>
                    <a:pt x="296" y="182"/>
                  </a:lnTo>
                  <a:lnTo>
                    <a:pt x="145" y="182"/>
                  </a:lnTo>
                  <a:lnTo>
                    <a:pt x="145" y="464"/>
                  </a:lnTo>
                  <a:lnTo>
                    <a:pt x="145" y="475"/>
                  </a:lnTo>
                  <a:lnTo>
                    <a:pt x="146" y="487"/>
                  </a:lnTo>
                  <a:lnTo>
                    <a:pt x="150" y="496"/>
                  </a:lnTo>
                  <a:lnTo>
                    <a:pt x="157" y="505"/>
                  </a:lnTo>
                  <a:lnTo>
                    <a:pt x="170" y="511"/>
                  </a:lnTo>
                  <a:lnTo>
                    <a:pt x="186" y="513"/>
                  </a:lnTo>
                  <a:lnTo>
                    <a:pt x="296" y="513"/>
                  </a:lnTo>
                  <a:lnTo>
                    <a:pt x="296" y="551"/>
                  </a:lnTo>
                  <a:lnTo>
                    <a:pt x="277" y="558"/>
                  </a:lnTo>
                  <a:lnTo>
                    <a:pt x="251" y="563"/>
                  </a:lnTo>
                  <a:lnTo>
                    <a:pt x="224" y="567"/>
                  </a:lnTo>
                  <a:lnTo>
                    <a:pt x="199" y="569"/>
                  </a:lnTo>
                  <a:close/>
                </a:path>
              </a:pathLst>
            </a:custGeom>
            <a:solidFill>
              <a:srgbClr val="3F3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8" name="Freeform 145"/>
            <p:cNvSpPr>
              <a:spLocks noChangeAspect="1" noEditPoints="1"/>
            </p:cNvSpPr>
            <p:nvPr/>
          </p:nvSpPr>
          <p:spPr bwMode="auto">
            <a:xfrm>
              <a:off x="6928" y="9841"/>
              <a:ext cx="199" cy="808"/>
            </a:xfrm>
            <a:custGeom>
              <a:avLst/>
              <a:gdLst>
                <a:gd name="T0" fmla="*/ 35 w 202"/>
                <a:gd name="T1" fmla="*/ 978 h 803"/>
                <a:gd name="T2" fmla="*/ 33 w 202"/>
                <a:gd name="T3" fmla="*/ 978 h 803"/>
                <a:gd name="T4" fmla="*/ 33 w 202"/>
                <a:gd name="T5" fmla="*/ 976 h 803"/>
                <a:gd name="T6" fmla="*/ 20 w 202"/>
                <a:gd name="T7" fmla="*/ 974 h 803"/>
                <a:gd name="T8" fmla="*/ 0 w 202"/>
                <a:gd name="T9" fmla="*/ 968 h 803"/>
                <a:gd name="T10" fmla="*/ 0 w 202"/>
                <a:gd name="T11" fmla="*/ 911 h 803"/>
                <a:gd name="T12" fmla="*/ 33 w 202"/>
                <a:gd name="T13" fmla="*/ 911 h 803"/>
                <a:gd name="T14" fmla="*/ 46 w 202"/>
                <a:gd name="T15" fmla="*/ 911 h 803"/>
                <a:gd name="T16" fmla="*/ 64 w 202"/>
                <a:gd name="T17" fmla="*/ 906 h 803"/>
                <a:gd name="T18" fmla="*/ 73 w 202"/>
                <a:gd name="T19" fmla="*/ 898 h 803"/>
                <a:gd name="T20" fmla="*/ 79 w 202"/>
                <a:gd name="T21" fmla="*/ 887 h 803"/>
                <a:gd name="T22" fmla="*/ 83 w 202"/>
                <a:gd name="T23" fmla="*/ 868 h 803"/>
                <a:gd name="T24" fmla="*/ 85 w 202"/>
                <a:gd name="T25" fmla="*/ 840 h 803"/>
                <a:gd name="T26" fmla="*/ 86 w 202"/>
                <a:gd name="T27" fmla="*/ 804 h 803"/>
                <a:gd name="T28" fmla="*/ 86 w 202"/>
                <a:gd name="T29" fmla="*/ 210 h 803"/>
                <a:gd name="T30" fmla="*/ 126 w 202"/>
                <a:gd name="T31" fmla="*/ 210 h 803"/>
                <a:gd name="T32" fmla="*/ 126 w 202"/>
                <a:gd name="T33" fmla="*/ 809 h 803"/>
                <a:gd name="T34" fmla="*/ 126 w 202"/>
                <a:gd name="T35" fmla="*/ 854 h 803"/>
                <a:gd name="T36" fmla="*/ 120 w 202"/>
                <a:gd name="T37" fmla="*/ 891 h 803"/>
                <a:gd name="T38" fmla="*/ 112 w 202"/>
                <a:gd name="T39" fmla="*/ 920 h 803"/>
                <a:gd name="T40" fmla="*/ 102 w 202"/>
                <a:gd name="T41" fmla="*/ 941 h 803"/>
                <a:gd name="T42" fmla="*/ 91 w 202"/>
                <a:gd name="T43" fmla="*/ 958 h 803"/>
                <a:gd name="T44" fmla="*/ 80 w 202"/>
                <a:gd name="T45" fmla="*/ 969 h 803"/>
                <a:gd name="T46" fmla="*/ 64 w 202"/>
                <a:gd name="T47" fmla="*/ 976 h 803"/>
                <a:gd name="T48" fmla="*/ 35 w 202"/>
                <a:gd name="T49" fmla="*/ 978 h 803"/>
                <a:gd name="T50" fmla="*/ 86 w 202"/>
                <a:gd name="T51" fmla="*/ 116 h 803"/>
                <a:gd name="T52" fmla="*/ 86 w 202"/>
                <a:gd name="T53" fmla="*/ 0 h 803"/>
                <a:gd name="T54" fmla="*/ 126 w 202"/>
                <a:gd name="T55" fmla="*/ 0 h 803"/>
                <a:gd name="T56" fmla="*/ 126 w 202"/>
                <a:gd name="T57" fmla="*/ 116 h 803"/>
                <a:gd name="T58" fmla="*/ 86 w 202"/>
                <a:gd name="T59" fmla="*/ 116 h 80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202" h="803">
                  <a:moveTo>
                    <a:pt x="67" y="803"/>
                  </a:moveTo>
                  <a:lnTo>
                    <a:pt x="56" y="803"/>
                  </a:lnTo>
                  <a:lnTo>
                    <a:pt x="40" y="801"/>
                  </a:lnTo>
                  <a:lnTo>
                    <a:pt x="20" y="799"/>
                  </a:lnTo>
                  <a:lnTo>
                    <a:pt x="0" y="794"/>
                  </a:lnTo>
                  <a:lnTo>
                    <a:pt x="0" y="747"/>
                  </a:lnTo>
                  <a:lnTo>
                    <a:pt x="54" y="747"/>
                  </a:lnTo>
                  <a:lnTo>
                    <a:pt x="78" y="747"/>
                  </a:lnTo>
                  <a:lnTo>
                    <a:pt x="96" y="743"/>
                  </a:lnTo>
                  <a:lnTo>
                    <a:pt x="110" y="736"/>
                  </a:lnTo>
                  <a:lnTo>
                    <a:pt x="121" y="727"/>
                  </a:lnTo>
                  <a:lnTo>
                    <a:pt x="130" y="711"/>
                  </a:lnTo>
                  <a:lnTo>
                    <a:pt x="134" y="689"/>
                  </a:lnTo>
                  <a:lnTo>
                    <a:pt x="135" y="660"/>
                  </a:lnTo>
                  <a:lnTo>
                    <a:pt x="135" y="178"/>
                  </a:lnTo>
                  <a:lnTo>
                    <a:pt x="202" y="178"/>
                  </a:lnTo>
                  <a:lnTo>
                    <a:pt x="202" y="664"/>
                  </a:lnTo>
                  <a:lnTo>
                    <a:pt x="201" y="700"/>
                  </a:lnTo>
                  <a:lnTo>
                    <a:pt x="193" y="730"/>
                  </a:lnTo>
                  <a:lnTo>
                    <a:pt x="181" y="754"/>
                  </a:lnTo>
                  <a:lnTo>
                    <a:pt x="166" y="772"/>
                  </a:lnTo>
                  <a:lnTo>
                    <a:pt x="146" y="786"/>
                  </a:lnTo>
                  <a:lnTo>
                    <a:pt x="123" y="795"/>
                  </a:lnTo>
                  <a:lnTo>
                    <a:pt x="96" y="801"/>
                  </a:lnTo>
                  <a:lnTo>
                    <a:pt x="67" y="803"/>
                  </a:lnTo>
                  <a:close/>
                  <a:moveTo>
                    <a:pt x="135" y="84"/>
                  </a:moveTo>
                  <a:lnTo>
                    <a:pt x="135" y="0"/>
                  </a:lnTo>
                  <a:lnTo>
                    <a:pt x="202" y="0"/>
                  </a:lnTo>
                  <a:lnTo>
                    <a:pt x="202" y="84"/>
                  </a:lnTo>
                  <a:lnTo>
                    <a:pt x="135" y="84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69" name="Freeform 146"/>
            <p:cNvSpPr>
              <a:spLocks noChangeAspect="1"/>
            </p:cNvSpPr>
            <p:nvPr/>
          </p:nvSpPr>
          <p:spPr bwMode="auto">
            <a:xfrm>
              <a:off x="7221" y="10020"/>
              <a:ext cx="398" cy="619"/>
            </a:xfrm>
            <a:custGeom>
              <a:avLst/>
              <a:gdLst>
                <a:gd name="T0" fmla="*/ 232 w 394"/>
                <a:gd name="T1" fmla="*/ 681 h 617"/>
                <a:gd name="T2" fmla="*/ 135 w 394"/>
                <a:gd name="T3" fmla="*/ 681 h 617"/>
                <a:gd name="T4" fmla="*/ 238 w 394"/>
                <a:gd name="T5" fmla="*/ 465 h 617"/>
                <a:gd name="T6" fmla="*/ 0 w 394"/>
                <a:gd name="T7" fmla="*/ 0 h 617"/>
                <a:gd name="T8" fmla="*/ 104 w 394"/>
                <a:gd name="T9" fmla="*/ 0 h 617"/>
                <a:gd name="T10" fmla="*/ 281 w 394"/>
                <a:gd name="T11" fmla="*/ 377 h 617"/>
                <a:gd name="T12" fmla="*/ 284 w 394"/>
                <a:gd name="T13" fmla="*/ 377 h 617"/>
                <a:gd name="T14" fmla="*/ 452 w 394"/>
                <a:gd name="T15" fmla="*/ 0 h 617"/>
                <a:gd name="T16" fmla="*/ 541 w 394"/>
                <a:gd name="T17" fmla="*/ 0 h 617"/>
                <a:gd name="T18" fmla="*/ 232 w 394"/>
                <a:gd name="T19" fmla="*/ 681 h 6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394" h="617">
                  <a:moveTo>
                    <a:pt x="168" y="617"/>
                  </a:moveTo>
                  <a:lnTo>
                    <a:pt x="103" y="617"/>
                  </a:lnTo>
                  <a:lnTo>
                    <a:pt x="174" y="432"/>
                  </a:lnTo>
                  <a:lnTo>
                    <a:pt x="0" y="0"/>
                  </a:lnTo>
                  <a:lnTo>
                    <a:pt x="72" y="0"/>
                  </a:lnTo>
                  <a:lnTo>
                    <a:pt x="206" y="345"/>
                  </a:lnTo>
                  <a:lnTo>
                    <a:pt x="208" y="345"/>
                  </a:lnTo>
                  <a:lnTo>
                    <a:pt x="329" y="0"/>
                  </a:lnTo>
                  <a:lnTo>
                    <a:pt x="394" y="0"/>
                  </a:lnTo>
                  <a:lnTo>
                    <a:pt x="168" y="617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70" name="Rectangle 147"/>
            <p:cNvSpPr>
              <a:spLocks noChangeAspect="1" noChangeArrowheads="1"/>
            </p:cNvSpPr>
            <p:nvPr/>
          </p:nvSpPr>
          <p:spPr bwMode="auto">
            <a:xfrm>
              <a:off x="7714" y="9841"/>
              <a:ext cx="63" cy="619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071" name="Rectangle 148"/>
            <p:cNvSpPr>
              <a:spLocks noChangeAspect="1" noChangeArrowheads="1"/>
            </p:cNvSpPr>
            <p:nvPr/>
          </p:nvSpPr>
          <p:spPr bwMode="auto">
            <a:xfrm>
              <a:off x="7934" y="9841"/>
              <a:ext cx="63" cy="619"/>
            </a:xfrm>
            <a:prstGeom prst="rect">
              <a:avLst/>
            </a:pr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da-DK" altLang="da-DK" sz="3400">
                <a:solidFill>
                  <a:srgbClr val="3F3018"/>
                </a:solidFill>
                <a:latin typeface="Verdana" pitchFamily="34" charset="0"/>
              </a:endParaRPr>
            </a:p>
          </p:txBody>
        </p:sp>
        <p:sp>
          <p:nvSpPr>
            <p:cNvPr id="2072" name="Freeform 149"/>
            <p:cNvSpPr>
              <a:spLocks noChangeAspect="1" noEditPoints="1"/>
            </p:cNvSpPr>
            <p:nvPr/>
          </p:nvSpPr>
          <p:spPr bwMode="auto">
            <a:xfrm>
              <a:off x="8112" y="10020"/>
              <a:ext cx="367" cy="451"/>
            </a:xfrm>
            <a:custGeom>
              <a:avLst/>
              <a:gdLst>
                <a:gd name="T0" fmla="*/ 336 w 366"/>
                <a:gd name="T1" fmla="*/ 250 h 459"/>
                <a:gd name="T2" fmla="*/ 334 w 366"/>
                <a:gd name="T3" fmla="*/ 241 h 459"/>
                <a:gd name="T4" fmla="*/ 331 w 366"/>
                <a:gd name="T5" fmla="*/ 232 h 459"/>
                <a:gd name="T6" fmla="*/ 305 w 366"/>
                <a:gd name="T7" fmla="*/ 249 h 459"/>
                <a:gd name="T8" fmla="*/ 262 w 366"/>
                <a:gd name="T9" fmla="*/ 258 h 459"/>
                <a:gd name="T10" fmla="*/ 114 w 366"/>
                <a:gd name="T11" fmla="*/ 261 h 459"/>
                <a:gd name="T12" fmla="*/ 55 w 366"/>
                <a:gd name="T13" fmla="*/ 254 h 459"/>
                <a:gd name="T14" fmla="*/ 15 w 366"/>
                <a:gd name="T15" fmla="*/ 235 h 459"/>
                <a:gd name="T16" fmla="*/ 0 w 366"/>
                <a:gd name="T17" fmla="*/ 204 h 459"/>
                <a:gd name="T18" fmla="*/ 4 w 366"/>
                <a:gd name="T19" fmla="*/ 158 h 459"/>
                <a:gd name="T20" fmla="*/ 26 w 366"/>
                <a:gd name="T21" fmla="*/ 131 h 459"/>
                <a:gd name="T22" fmla="*/ 67 w 366"/>
                <a:gd name="T23" fmla="*/ 116 h 459"/>
                <a:gd name="T24" fmla="*/ 125 w 366"/>
                <a:gd name="T25" fmla="*/ 110 h 459"/>
                <a:gd name="T26" fmla="*/ 322 w 366"/>
                <a:gd name="T27" fmla="*/ 69 h 459"/>
                <a:gd name="T28" fmla="*/ 313 w 366"/>
                <a:gd name="T29" fmla="*/ 49 h 459"/>
                <a:gd name="T30" fmla="*/ 289 w 366"/>
                <a:gd name="T31" fmla="*/ 33 h 459"/>
                <a:gd name="T32" fmla="*/ 251 w 366"/>
                <a:gd name="T33" fmla="*/ 28 h 459"/>
                <a:gd name="T34" fmla="*/ 29 w 366"/>
                <a:gd name="T35" fmla="*/ 20 h 459"/>
                <a:gd name="T36" fmla="*/ 80 w 366"/>
                <a:gd name="T37" fmla="*/ 4 h 459"/>
                <a:gd name="T38" fmla="*/ 134 w 366"/>
                <a:gd name="T39" fmla="*/ 0 h 459"/>
                <a:gd name="T40" fmla="*/ 286 w 366"/>
                <a:gd name="T41" fmla="*/ 2 h 459"/>
                <a:gd name="T42" fmla="*/ 331 w 366"/>
                <a:gd name="T43" fmla="*/ 13 h 459"/>
                <a:gd name="T44" fmla="*/ 367 w 366"/>
                <a:gd name="T45" fmla="*/ 28 h 459"/>
                <a:gd name="T46" fmla="*/ 385 w 366"/>
                <a:gd name="T47" fmla="*/ 49 h 459"/>
                <a:gd name="T48" fmla="*/ 389 w 366"/>
                <a:gd name="T49" fmla="*/ 174 h 459"/>
                <a:gd name="T50" fmla="*/ 390 w 366"/>
                <a:gd name="T51" fmla="*/ 220 h 459"/>
                <a:gd name="T52" fmla="*/ 398 w 366"/>
                <a:gd name="T53" fmla="*/ 254 h 459"/>
                <a:gd name="T54" fmla="*/ 322 w 366"/>
                <a:gd name="T55" fmla="*/ 137 h 459"/>
                <a:gd name="T56" fmla="*/ 109 w 366"/>
                <a:gd name="T57" fmla="*/ 137 h 459"/>
                <a:gd name="T58" fmla="*/ 78 w 366"/>
                <a:gd name="T59" fmla="*/ 147 h 459"/>
                <a:gd name="T60" fmla="*/ 67 w 366"/>
                <a:gd name="T61" fmla="*/ 171 h 459"/>
                <a:gd name="T62" fmla="*/ 71 w 366"/>
                <a:gd name="T63" fmla="*/ 211 h 459"/>
                <a:gd name="T64" fmla="*/ 93 w 366"/>
                <a:gd name="T65" fmla="*/ 226 h 459"/>
                <a:gd name="T66" fmla="*/ 127 w 366"/>
                <a:gd name="T67" fmla="*/ 230 h 459"/>
                <a:gd name="T68" fmla="*/ 268 w 366"/>
                <a:gd name="T69" fmla="*/ 229 h 459"/>
                <a:gd name="T70" fmla="*/ 298 w 366"/>
                <a:gd name="T71" fmla="*/ 222 h 459"/>
                <a:gd name="T72" fmla="*/ 318 w 366"/>
                <a:gd name="T73" fmla="*/ 202 h 459"/>
                <a:gd name="T74" fmla="*/ 322 w 366"/>
                <a:gd name="T75" fmla="*/ 137 h 4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6" h="459">
                  <a:moveTo>
                    <a:pt x="306" y="448"/>
                  </a:moveTo>
                  <a:lnTo>
                    <a:pt x="304" y="439"/>
                  </a:lnTo>
                  <a:lnTo>
                    <a:pt x="304" y="431"/>
                  </a:lnTo>
                  <a:lnTo>
                    <a:pt x="302" y="422"/>
                  </a:lnTo>
                  <a:lnTo>
                    <a:pt x="301" y="406"/>
                  </a:lnTo>
                  <a:lnTo>
                    <a:pt x="299" y="406"/>
                  </a:lnTo>
                  <a:lnTo>
                    <a:pt x="288" y="422"/>
                  </a:lnTo>
                  <a:lnTo>
                    <a:pt x="273" y="437"/>
                  </a:lnTo>
                  <a:lnTo>
                    <a:pt x="254" y="448"/>
                  </a:lnTo>
                  <a:lnTo>
                    <a:pt x="230" y="455"/>
                  </a:lnTo>
                  <a:lnTo>
                    <a:pt x="201" y="459"/>
                  </a:lnTo>
                  <a:lnTo>
                    <a:pt x="114" y="459"/>
                  </a:lnTo>
                  <a:lnTo>
                    <a:pt x="82" y="455"/>
                  </a:lnTo>
                  <a:lnTo>
                    <a:pt x="55" y="446"/>
                  </a:lnTo>
                  <a:lnTo>
                    <a:pt x="33" y="431"/>
                  </a:lnTo>
                  <a:lnTo>
                    <a:pt x="15" y="412"/>
                  </a:lnTo>
                  <a:lnTo>
                    <a:pt x="4" y="388"/>
                  </a:lnTo>
                  <a:lnTo>
                    <a:pt x="0" y="359"/>
                  </a:lnTo>
                  <a:lnTo>
                    <a:pt x="0" y="309"/>
                  </a:lnTo>
                  <a:lnTo>
                    <a:pt x="4" y="276"/>
                  </a:lnTo>
                  <a:lnTo>
                    <a:pt x="11" y="249"/>
                  </a:lnTo>
                  <a:lnTo>
                    <a:pt x="26" y="228"/>
                  </a:lnTo>
                  <a:lnTo>
                    <a:pt x="44" y="211"/>
                  </a:lnTo>
                  <a:lnTo>
                    <a:pt x="67" y="199"/>
                  </a:lnTo>
                  <a:lnTo>
                    <a:pt x="94" y="193"/>
                  </a:lnTo>
                  <a:lnTo>
                    <a:pt x="125" y="190"/>
                  </a:lnTo>
                  <a:lnTo>
                    <a:pt x="290" y="190"/>
                  </a:lnTo>
                  <a:lnTo>
                    <a:pt x="290" y="116"/>
                  </a:lnTo>
                  <a:lnTo>
                    <a:pt x="286" y="96"/>
                  </a:lnTo>
                  <a:lnTo>
                    <a:pt x="281" y="81"/>
                  </a:lnTo>
                  <a:lnTo>
                    <a:pt x="270" y="71"/>
                  </a:lnTo>
                  <a:lnTo>
                    <a:pt x="257" y="65"/>
                  </a:lnTo>
                  <a:lnTo>
                    <a:pt x="239" y="62"/>
                  </a:lnTo>
                  <a:lnTo>
                    <a:pt x="219" y="60"/>
                  </a:lnTo>
                  <a:lnTo>
                    <a:pt x="29" y="60"/>
                  </a:lnTo>
                  <a:lnTo>
                    <a:pt x="29" y="20"/>
                  </a:lnTo>
                  <a:lnTo>
                    <a:pt x="53" y="9"/>
                  </a:lnTo>
                  <a:lnTo>
                    <a:pt x="80" y="4"/>
                  </a:lnTo>
                  <a:lnTo>
                    <a:pt x="109" y="0"/>
                  </a:lnTo>
                  <a:lnTo>
                    <a:pt x="134" y="0"/>
                  </a:lnTo>
                  <a:lnTo>
                    <a:pt x="228" y="0"/>
                  </a:lnTo>
                  <a:lnTo>
                    <a:pt x="254" y="2"/>
                  </a:lnTo>
                  <a:lnTo>
                    <a:pt x="277" y="6"/>
                  </a:lnTo>
                  <a:lnTo>
                    <a:pt x="299" y="13"/>
                  </a:lnTo>
                  <a:lnTo>
                    <a:pt x="319" y="24"/>
                  </a:lnTo>
                  <a:lnTo>
                    <a:pt x="335" y="38"/>
                  </a:lnTo>
                  <a:lnTo>
                    <a:pt x="346" y="56"/>
                  </a:lnTo>
                  <a:lnTo>
                    <a:pt x="353" y="81"/>
                  </a:lnTo>
                  <a:lnTo>
                    <a:pt x="357" y="110"/>
                  </a:lnTo>
                  <a:lnTo>
                    <a:pt x="357" y="303"/>
                  </a:lnTo>
                  <a:lnTo>
                    <a:pt x="357" y="348"/>
                  </a:lnTo>
                  <a:lnTo>
                    <a:pt x="358" y="385"/>
                  </a:lnTo>
                  <a:lnTo>
                    <a:pt x="362" y="417"/>
                  </a:lnTo>
                  <a:lnTo>
                    <a:pt x="366" y="448"/>
                  </a:lnTo>
                  <a:lnTo>
                    <a:pt x="306" y="448"/>
                  </a:lnTo>
                  <a:close/>
                  <a:moveTo>
                    <a:pt x="290" y="240"/>
                  </a:moveTo>
                  <a:lnTo>
                    <a:pt x="131" y="240"/>
                  </a:lnTo>
                  <a:lnTo>
                    <a:pt x="109" y="242"/>
                  </a:lnTo>
                  <a:lnTo>
                    <a:pt x="91" y="249"/>
                  </a:lnTo>
                  <a:lnTo>
                    <a:pt x="78" y="258"/>
                  </a:lnTo>
                  <a:lnTo>
                    <a:pt x="71" y="275"/>
                  </a:lnTo>
                  <a:lnTo>
                    <a:pt x="67" y="298"/>
                  </a:lnTo>
                  <a:lnTo>
                    <a:pt x="67" y="350"/>
                  </a:lnTo>
                  <a:lnTo>
                    <a:pt x="71" y="370"/>
                  </a:lnTo>
                  <a:lnTo>
                    <a:pt x="80" y="385"/>
                  </a:lnTo>
                  <a:lnTo>
                    <a:pt x="93" y="395"/>
                  </a:lnTo>
                  <a:lnTo>
                    <a:pt x="109" y="401"/>
                  </a:lnTo>
                  <a:lnTo>
                    <a:pt x="127" y="403"/>
                  </a:lnTo>
                  <a:lnTo>
                    <a:pt x="217" y="403"/>
                  </a:lnTo>
                  <a:lnTo>
                    <a:pt x="236" y="401"/>
                  </a:lnTo>
                  <a:lnTo>
                    <a:pt x="252" y="397"/>
                  </a:lnTo>
                  <a:lnTo>
                    <a:pt x="266" y="388"/>
                  </a:lnTo>
                  <a:lnTo>
                    <a:pt x="279" y="374"/>
                  </a:lnTo>
                  <a:lnTo>
                    <a:pt x="286" y="356"/>
                  </a:lnTo>
                  <a:lnTo>
                    <a:pt x="290" y="330"/>
                  </a:lnTo>
                  <a:lnTo>
                    <a:pt x="290" y="240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73" name="Freeform 150"/>
            <p:cNvSpPr>
              <a:spLocks noChangeAspect="1"/>
            </p:cNvSpPr>
            <p:nvPr/>
          </p:nvSpPr>
          <p:spPr bwMode="auto">
            <a:xfrm>
              <a:off x="8614" y="10020"/>
              <a:ext cx="367" cy="441"/>
            </a:xfrm>
            <a:custGeom>
              <a:avLst/>
              <a:gdLst>
                <a:gd name="T0" fmla="*/ 543 w 360"/>
                <a:gd name="T1" fmla="*/ 271 h 448"/>
                <a:gd name="T2" fmla="*/ 543 w 360"/>
                <a:gd name="T3" fmla="*/ 69 h 448"/>
                <a:gd name="T4" fmla="*/ 536 w 360"/>
                <a:gd name="T5" fmla="*/ 55 h 448"/>
                <a:gd name="T6" fmla="*/ 519 w 360"/>
                <a:gd name="T7" fmla="*/ 42 h 448"/>
                <a:gd name="T8" fmla="*/ 493 w 360"/>
                <a:gd name="T9" fmla="*/ 35 h 448"/>
                <a:gd name="T10" fmla="*/ 469 w 360"/>
                <a:gd name="T11" fmla="*/ 32 h 448"/>
                <a:gd name="T12" fmla="*/ 439 w 360"/>
                <a:gd name="T13" fmla="*/ 32 h 448"/>
                <a:gd name="T14" fmla="*/ 311 w 360"/>
                <a:gd name="T15" fmla="*/ 32 h 448"/>
                <a:gd name="T16" fmla="*/ 253 w 360"/>
                <a:gd name="T17" fmla="*/ 32 h 448"/>
                <a:gd name="T18" fmla="*/ 196 w 360"/>
                <a:gd name="T19" fmla="*/ 33 h 448"/>
                <a:gd name="T20" fmla="*/ 156 w 360"/>
                <a:gd name="T21" fmla="*/ 37 h 448"/>
                <a:gd name="T22" fmla="*/ 120 w 360"/>
                <a:gd name="T23" fmla="*/ 40 h 448"/>
                <a:gd name="T24" fmla="*/ 120 w 360"/>
                <a:gd name="T25" fmla="*/ 271 h 448"/>
                <a:gd name="T26" fmla="*/ 0 w 360"/>
                <a:gd name="T27" fmla="*/ 271 h 448"/>
                <a:gd name="T28" fmla="*/ 0 w 360"/>
                <a:gd name="T29" fmla="*/ 9 h 448"/>
                <a:gd name="T30" fmla="*/ 112 w 360"/>
                <a:gd name="T31" fmla="*/ 9 h 448"/>
                <a:gd name="T32" fmla="*/ 120 w 360"/>
                <a:gd name="T33" fmla="*/ 32 h 448"/>
                <a:gd name="T34" fmla="*/ 169 w 360"/>
                <a:gd name="T35" fmla="*/ 22 h 448"/>
                <a:gd name="T36" fmla="*/ 224 w 360"/>
                <a:gd name="T37" fmla="*/ 9 h 448"/>
                <a:gd name="T38" fmla="*/ 279 w 360"/>
                <a:gd name="T39" fmla="*/ 2 h 448"/>
                <a:gd name="T40" fmla="*/ 339 w 360"/>
                <a:gd name="T41" fmla="*/ 0 h 448"/>
                <a:gd name="T42" fmla="*/ 461 w 360"/>
                <a:gd name="T43" fmla="*/ 0 h 448"/>
                <a:gd name="T44" fmla="*/ 509 w 360"/>
                <a:gd name="T45" fmla="*/ 2 h 448"/>
                <a:gd name="T46" fmla="*/ 547 w 360"/>
                <a:gd name="T47" fmla="*/ 6 h 448"/>
                <a:gd name="T48" fmla="*/ 588 w 360"/>
                <a:gd name="T49" fmla="*/ 15 h 448"/>
                <a:gd name="T50" fmla="*/ 619 w 360"/>
                <a:gd name="T51" fmla="*/ 29 h 448"/>
                <a:gd name="T52" fmla="*/ 646 w 360"/>
                <a:gd name="T53" fmla="*/ 32 h 448"/>
                <a:gd name="T54" fmla="*/ 662 w 360"/>
                <a:gd name="T55" fmla="*/ 39 h 448"/>
                <a:gd name="T56" fmla="*/ 666 w 360"/>
                <a:gd name="T57" fmla="*/ 65 h 448"/>
                <a:gd name="T58" fmla="*/ 666 w 360"/>
                <a:gd name="T59" fmla="*/ 271 h 448"/>
                <a:gd name="T60" fmla="*/ 543 w 360"/>
                <a:gd name="T61" fmla="*/ 271 h 448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360" h="448">
                  <a:moveTo>
                    <a:pt x="293" y="448"/>
                  </a:moveTo>
                  <a:lnTo>
                    <a:pt x="293" y="107"/>
                  </a:lnTo>
                  <a:lnTo>
                    <a:pt x="289" y="87"/>
                  </a:lnTo>
                  <a:lnTo>
                    <a:pt x="280" y="74"/>
                  </a:lnTo>
                  <a:lnTo>
                    <a:pt x="267" y="67"/>
                  </a:lnTo>
                  <a:lnTo>
                    <a:pt x="253" y="62"/>
                  </a:lnTo>
                  <a:lnTo>
                    <a:pt x="237" y="60"/>
                  </a:lnTo>
                  <a:lnTo>
                    <a:pt x="168" y="60"/>
                  </a:lnTo>
                  <a:lnTo>
                    <a:pt x="136" y="62"/>
                  </a:lnTo>
                  <a:lnTo>
                    <a:pt x="107" y="65"/>
                  </a:lnTo>
                  <a:lnTo>
                    <a:pt x="83" y="69"/>
                  </a:lnTo>
                  <a:lnTo>
                    <a:pt x="67" y="72"/>
                  </a:lnTo>
                  <a:lnTo>
                    <a:pt x="67" y="448"/>
                  </a:lnTo>
                  <a:lnTo>
                    <a:pt x="0" y="448"/>
                  </a:lnTo>
                  <a:lnTo>
                    <a:pt x="0" y="9"/>
                  </a:lnTo>
                  <a:lnTo>
                    <a:pt x="63" y="9"/>
                  </a:lnTo>
                  <a:lnTo>
                    <a:pt x="67" y="40"/>
                  </a:lnTo>
                  <a:lnTo>
                    <a:pt x="92" y="22"/>
                  </a:lnTo>
                  <a:lnTo>
                    <a:pt x="121" y="9"/>
                  </a:lnTo>
                  <a:lnTo>
                    <a:pt x="152" y="2"/>
                  </a:lnTo>
                  <a:lnTo>
                    <a:pt x="183" y="0"/>
                  </a:lnTo>
                  <a:lnTo>
                    <a:pt x="249" y="0"/>
                  </a:lnTo>
                  <a:lnTo>
                    <a:pt x="275" y="2"/>
                  </a:lnTo>
                  <a:lnTo>
                    <a:pt x="296" y="6"/>
                  </a:lnTo>
                  <a:lnTo>
                    <a:pt x="318" y="15"/>
                  </a:lnTo>
                  <a:lnTo>
                    <a:pt x="334" y="29"/>
                  </a:lnTo>
                  <a:lnTo>
                    <a:pt x="349" y="47"/>
                  </a:lnTo>
                  <a:lnTo>
                    <a:pt x="358" y="71"/>
                  </a:lnTo>
                  <a:lnTo>
                    <a:pt x="360" y="98"/>
                  </a:lnTo>
                  <a:lnTo>
                    <a:pt x="360" y="448"/>
                  </a:lnTo>
                  <a:lnTo>
                    <a:pt x="293" y="448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2074" name="Freeform 151"/>
            <p:cNvSpPr>
              <a:spLocks noChangeAspect="1" noEditPoints="1"/>
            </p:cNvSpPr>
            <p:nvPr/>
          </p:nvSpPr>
          <p:spPr bwMode="auto">
            <a:xfrm>
              <a:off x="9107" y="9841"/>
              <a:ext cx="367" cy="629"/>
            </a:xfrm>
            <a:custGeom>
              <a:avLst/>
              <a:gdLst>
                <a:gd name="T0" fmla="*/ 511 w 361"/>
                <a:gd name="T1" fmla="*/ 649 h 628"/>
                <a:gd name="T2" fmla="*/ 498 w 361"/>
                <a:gd name="T3" fmla="*/ 616 h 628"/>
                <a:gd name="T4" fmla="*/ 456 w 361"/>
                <a:gd name="T5" fmla="*/ 638 h 628"/>
                <a:gd name="T6" fmla="*/ 406 w 361"/>
                <a:gd name="T7" fmla="*/ 651 h 628"/>
                <a:gd name="T8" fmla="*/ 357 w 361"/>
                <a:gd name="T9" fmla="*/ 658 h 628"/>
                <a:gd name="T10" fmla="*/ 298 w 361"/>
                <a:gd name="T11" fmla="*/ 660 h 628"/>
                <a:gd name="T12" fmla="*/ 181 w 361"/>
                <a:gd name="T13" fmla="*/ 660 h 628"/>
                <a:gd name="T14" fmla="*/ 147 w 361"/>
                <a:gd name="T15" fmla="*/ 658 h 628"/>
                <a:gd name="T16" fmla="*/ 103 w 361"/>
                <a:gd name="T17" fmla="*/ 652 h 628"/>
                <a:gd name="T18" fmla="*/ 77 w 361"/>
                <a:gd name="T19" fmla="*/ 645 h 628"/>
                <a:gd name="T20" fmla="*/ 27 w 361"/>
                <a:gd name="T21" fmla="*/ 631 h 628"/>
                <a:gd name="T22" fmla="*/ 13 w 361"/>
                <a:gd name="T23" fmla="*/ 613 h 628"/>
                <a:gd name="T24" fmla="*/ 3 w 361"/>
                <a:gd name="T25" fmla="*/ 589 h 628"/>
                <a:gd name="T26" fmla="*/ 0 w 361"/>
                <a:gd name="T27" fmla="*/ 559 h 628"/>
                <a:gd name="T28" fmla="*/ 0 w 361"/>
                <a:gd name="T29" fmla="*/ 292 h 628"/>
                <a:gd name="T30" fmla="*/ 3 w 361"/>
                <a:gd name="T31" fmla="*/ 259 h 628"/>
                <a:gd name="T32" fmla="*/ 13 w 361"/>
                <a:gd name="T33" fmla="*/ 232 h 628"/>
                <a:gd name="T34" fmla="*/ 27 w 361"/>
                <a:gd name="T35" fmla="*/ 211 h 628"/>
                <a:gd name="T36" fmla="*/ 77 w 361"/>
                <a:gd name="T37" fmla="*/ 193 h 628"/>
                <a:gd name="T38" fmla="*/ 111 w 361"/>
                <a:gd name="T39" fmla="*/ 180 h 628"/>
                <a:gd name="T40" fmla="*/ 164 w 361"/>
                <a:gd name="T41" fmla="*/ 171 h 628"/>
                <a:gd name="T42" fmla="*/ 209 w 361"/>
                <a:gd name="T43" fmla="*/ 169 h 628"/>
                <a:gd name="T44" fmla="*/ 321 w 361"/>
                <a:gd name="T45" fmla="*/ 169 h 628"/>
                <a:gd name="T46" fmla="*/ 374 w 361"/>
                <a:gd name="T47" fmla="*/ 171 h 628"/>
                <a:gd name="T48" fmla="*/ 421 w 361"/>
                <a:gd name="T49" fmla="*/ 180 h 628"/>
                <a:gd name="T50" fmla="*/ 466 w 361"/>
                <a:gd name="T51" fmla="*/ 191 h 628"/>
                <a:gd name="T52" fmla="*/ 498 w 361"/>
                <a:gd name="T53" fmla="*/ 207 h 628"/>
                <a:gd name="T54" fmla="*/ 498 w 361"/>
                <a:gd name="T55" fmla="*/ 0 h 628"/>
                <a:gd name="T56" fmla="*/ 610 w 361"/>
                <a:gd name="T57" fmla="*/ 0 h 628"/>
                <a:gd name="T58" fmla="*/ 610 w 361"/>
                <a:gd name="T59" fmla="*/ 649 h 628"/>
                <a:gd name="T60" fmla="*/ 511 w 361"/>
                <a:gd name="T61" fmla="*/ 649 h 628"/>
                <a:gd name="T62" fmla="*/ 498 w 361"/>
                <a:gd name="T63" fmla="*/ 256 h 628"/>
                <a:gd name="T64" fmla="*/ 466 w 361"/>
                <a:gd name="T65" fmla="*/ 247 h 628"/>
                <a:gd name="T66" fmla="*/ 421 w 361"/>
                <a:gd name="T67" fmla="*/ 238 h 628"/>
                <a:gd name="T68" fmla="*/ 373 w 361"/>
                <a:gd name="T69" fmla="*/ 231 h 628"/>
                <a:gd name="T70" fmla="*/ 307 w 361"/>
                <a:gd name="T71" fmla="*/ 229 h 628"/>
                <a:gd name="T72" fmla="*/ 199 w 361"/>
                <a:gd name="T73" fmla="*/ 229 h 628"/>
                <a:gd name="T74" fmla="*/ 182 w 361"/>
                <a:gd name="T75" fmla="*/ 229 h 628"/>
                <a:gd name="T76" fmla="*/ 164 w 361"/>
                <a:gd name="T77" fmla="*/ 232 h 628"/>
                <a:gd name="T78" fmla="*/ 143 w 361"/>
                <a:gd name="T79" fmla="*/ 240 h 628"/>
                <a:gd name="T80" fmla="*/ 125 w 361"/>
                <a:gd name="T81" fmla="*/ 252 h 628"/>
                <a:gd name="T82" fmla="*/ 113 w 361"/>
                <a:gd name="T83" fmla="*/ 268 h 628"/>
                <a:gd name="T84" fmla="*/ 111 w 361"/>
                <a:gd name="T85" fmla="*/ 290 h 628"/>
                <a:gd name="T86" fmla="*/ 111 w 361"/>
                <a:gd name="T87" fmla="*/ 544 h 628"/>
                <a:gd name="T88" fmla="*/ 113 w 361"/>
                <a:gd name="T89" fmla="*/ 566 h 628"/>
                <a:gd name="T90" fmla="*/ 129 w 361"/>
                <a:gd name="T91" fmla="*/ 582 h 628"/>
                <a:gd name="T92" fmla="*/ 149 w 361"/>
                <a:gd name="T93" fmla="*/ 591 h 628"/>
                <a:gd name="T94" fmla="*/ 175 w 361"/>
                <a:gd name="T95" fmla="*/ 596 h 628"/>
                <a:gd name="T96" fmla="*/ 194 w 361"/>
                <a:gd name="T97" fmla="*/ 598 h 628"/>
                <a:gd name="T98" fmla="*/ 216 w 361"/>
                <a:gd name="T99" fmla="*/ 598 h 628"/>
                <a:gd name="T100" fmla="*/ 306 w 361"/>
                <a:gd name="T101" fmla="*/ 598 h 628"/>
                <a:gd name="T102" fmla="*/ 374 w 361"/>
                <a:gd name="T103" fmla="*/ 596 h 628"/>
                <a:gd name="T104" fmla="*/ 425 w 361"/>
                <a:gd name="T105" fmla="*/ 593 h 628"/>
                <a:gd name="T106" fmla="*/ 469 w 361"/>
                <a:gd name="T107" fmla="*/ 587 h 628"/>
                <a:gd name="T108" fmla="*/ 498 w 361"/>
                <a:gd name="T109" fmla="*/ 584 h 628"/>
                <a:gd name="T110" fmla="*/ 498 w 361"/>
                <a:gd name="T111" fmla="*/ 256 h 628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361" h="628">
                  <a:moveTo>
                    <a:pt x="302" y="617"/>
                  </a:moveTo>
                  <a:lnTo>
                    <a:pt x="295" y="584"/>
                  </a:lnTo>
                  <a:lnTo>
                    <a:pt x="269" y="606"/>
                  </a:lnTo>
                  <a:lnTo>
                    <a:pt x="240" y="619"/>
                  </a:lnTo>
                  <a:lnTo>
                    <a:pt x="210" y="626"/>
                  </a:lnTo>
                  <a:lnTo>
                    <a:pt x="177" y="628"/>
                  </a:lnTo>
                  <a:lnTo>
                    <a:pt x="107" y="628"/>
                  </a:lnTo>
                  <a:lnTo>
                    <a:pt x="87" y="626"/>
                  </a:lnTo>
                  <a:lnTo>
                    <a:pt x="65" y="620"/>
                  </a:lnTo>
                  <a:lnTo>
                    <a:pt x="45" y="613"/>
                  </a:lnTo>
                  <a:lnTo>
                    <a:pt x="27" y="599"/>
                  </a:lnTo>
                  <a:lnTo>
                    <a:pt x="13" y="581"/>
                  </a:lnTo>
                  <a:lnTo>
                    <a:pt x="3" y="557"/>
                  </a:lnTo>
                  <a:lnTo>
                    <a:pt x="0" y="527"/>
                  </a:lnTo>
                  <a:lnTo>
                    <a:pt x="0" y="292"/>
                  </a:lnTo>
                  <a:lnTo>
                    <a:pt x="3" y="259"/>
                  </a:lnTo>
                  <a:lnTo>
                    <a:pt x="13" y="232"/>
                  </a:lnTo>
                  <a:lnTo>
                    <a:pt x="27" y="211"/>
                  </a:lnTo>
                  <a:lnTo>
                    <a:pt x="45" y="193"/>
                  </a:lnTo>
                  <a:lnTo>
                    <a:pt x="69" y="180"/>
                  </a:lnTo>
                  <a:lnTo>
                    <a:pt x="96" y="171"/>
                  </a:lnTo>
                  <a:lnTo>
                    <a:pt x="126" y="169"/>
                  </a:lnTo>
                  <a:lnTo>
                    <a:pt x="190" y="169"/>
                  </a:lnTo>
                  <a:lnTo>
                    <a:pt x="220" y="171"/>
                  </a:lnTo>
                  <a:lnTo>
                    <a:pt x="249" y="180"/>
                  </a:lnTo>
                  <a:lnTo>
                    <a:pt x="275" y="191"/>
                  </a:lnTo>
                  <a:lnTo>
                    <a:pt x="295" y="207"/>
                  </a:lnTo>
                  <a:lnTo>
                    <a:pt x="295" y="0"/>
                  </a:lnTo>
                  <a:lnTo>
                    <a:pt x="361" y="0"/>
                  </a:lnTo>
                  <a:lnTo>
                    <a:pt x="361" y="617"/>
                  </a:lnTo>
                  <a:lnTo>
                    <a:pt x="302" y="617"/>
                  </a:lnTo>
                  <a:close/>
                  <a:moveTo>
                    <a:pt x="295" y="256"/>
                  </a:moveTo>
                  <a:lnTo>
                    <a:pt x="275" y="247"/>
                  </a:lnTo>
                  <a:lnTo>
                    <a:pt x="249" y="238"/>
                  </a:lnTo>
                  <a:lnTo>
                    <a:pt x="219" y="231"/>
                  </a:lnTo>
                  <a:lnTo>
                    <a:pt x="182" y="229"/>
                  </a:lnTo>
                  <a:lnTo>
                    <a:pt x="119" y="229"/>
                  </a:lnTo>
                  <a:lnTo>
                    <a:pt x="108" y="229"/>
                  </a:lnTo>
                  <a:lnTo>
                    <a:pt x="96" y="232"/>
                  </a:lnTo>
                  <a:lnTo>
                    <a:pt x="85" y="240"/>
                  </a:lnTo>
                  <a:lnTo>
                    <a:pt x="76" y="252"/>
                  </a:lnTo>
                  <a:lnTo>
                    <a:pt x="70" y="268"/>
                  </a:lnTo>
                  <a:lnTo>
                    <a:pt x="69" y="290"/>
                  </a:lnTo>
                  <a:lnTo>
                    <a:pt x="69" y="512"/>
                  </a:lnTo>
                  <a:lnTo>
                    <a:pt x="70" y="534"/>
                  </a:lnTo>
                  <a:lnTo>
                    <a:pt x="78" y="550"/>
                  </a:lnTo>
                  <a:lnTo>
                    <a:pt x="88" y="559"/>
                  </a:lnTo>
                  <a:lnTo>
                    <a:pt x="103" y="564"/>
                  </a:lnTo>
                  <a:lnTo>
                    <a:pt x="116" y="566"/>
                  </a:lnTo>
                  <a:lnTo>
                    <a:pt x="130" y="566"/>
                  </a:lnTo>
                  <a:lnTo>
                    <a:pt x="181" y="566"/>
                  </a:lnTo>
                  <a:lnTo>
                    <a:pt x="220" y="564"/>
                  </a:lnTo>
                  <a:lnTo>
                    <a:pt x="251" y="561"/>
                  </a:lnTo>
                  <a:lnTo>
                    <a:pt x="276" y="555"/>
                  </a:lnTo>
                  <a:lnTo>
                    <a:pt x="295" y="552"/>
                  </a:lnTo>
                  <a:lnTo>
                    <a:pt x="295" y="256"/>
                  </a:lnTo>
                  <a:close/>
                </a:path>
              </a:pathLst>
            </a:custGeom>
            <a:solidFill>
              <a:srgbClr val="8471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da-DK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0" r:id="rId1"/>
    <p:sldLayoutId id="2147484751" r:id="rId2"/>
    <p:sldLayoutId id="2147484752" r:id="rId3"/>
    <p:sldLayoutId id="2147484753" r:id="rId4"/>
    <p:sldLayoutId id="2147484754" r:id="rId5"/>
    <p:sldLayoutId id="2147484755" r:id="rId6"/>
    <p:sldLayoutId id="2147484756" r:id="rId7"/>
    <p:sldLayoutId id="2147484757" r:id="rId8"/>
    <p:sldLayoutId id="2147484758" r:id="rId9"/>
    <p:sldLayoutId id="2147484759" r:id="rId10"/>
    <p:sldLayoutId id="2147484760" r:id="rId11"/>
  </p:sldLayoutIdLst>
  <p:hf sldNum="0" hdr="0" dt="0"/>
  <p:txStyles>
    <p:titleStyle>
      <a:lvl1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2pPr>
      <a:lvl3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3pPr>
      <a:lvl4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4pPr>
      <a:lvl5pPr algn="l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5pPr>
      <a:lvl6pPr marL="64008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6pPr>
      <a:lvl7pPr marL="128016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7pPr>
      <a:lvl8pPr marL="192024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8pPr>
      <a:lvl9pPr marL="2560320" algn="l" rtl="0" fontAlgn="base">
        <a:lnSpc>
          <a:spcPct val="80000"/>
        </a:lnSpc>
        <a:spcBef>
          <a:spcPct val="0"/>
        </a:spcBef>
        <a:spcAft>
          <a:spcPct val="0"/>
        </a:spcAft>
        <a:defRPr sz="4200" b="1">
          <a:solidFill>
            <a:srgbClr val="3F3018"/>
          </a:solidFill>
          <a:latin typeface="Verdana" pitchFamily="34" charset="0"/>
        </a:defRPr>
      </a:lvl9pPr>
    </p:titleStyle>
    <p:bodyStyle>
      <a:lvl1pPr marL="379413" indent="-379413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3400">
          <a:solidFill>
            <a:schemeClr val="tx1"/>
          </a:solidFill>
          <a:latin typeface="+mn-lt"/>
          <a:ea typeface="+mn-ea"/>
          <a:cs typeface="+mn-cs"/>
        </a:defRPr>
      </a:lvl1pPr>
      <a:lvl2pPr marL="1257300" indent="-381000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879600" indent="-252413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2647950" indent="-255588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3263900" indent="-246063" algn="l" rtl="0" eaLnBrk="0" fontAlgn="base" hangingPunct="0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390493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454501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518509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5825173" indent="-246698" algn="l" rtl="0" fontAlgn="base">
        <a:spcBef>
          <a:spcPct val="0"/>
        </a:spcBef>
        <a:spcAft>
          <a:spcPct val="2000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dsholder til dato 3"/>
          <p:cNvSpPr>
            <a:spLocks noGrp="1"/>
          </p:cNvSpPr>
          <p:nvPr>
            <p:ph type="dt" sz="quarter" idx="10"/>
          </p:nvPr>
        </p:nvSpPr>
        <p:spPr bwMode="auto">
          <a:xfrm>
            <a:off x="-8855" y="9069282"/>
            <a:ext cx="2973387" cy="504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4500">
                <a:solidFill>
                  <a:schemeClr val="tx1"/>
                </a:solidFill>
                <a:latin typeface="Calibri" pitchFamily="34" charset="0"/>
              </a:defRPr>
            </a:lvl1pPr>
            <a:lvl2pPr marL="1039813" indent="-400050" eaLnBrk="0" hangingPunct="0">
              <a:spcBef>
                <a:spcPct val="20000"/>
              </a:spcBef>
              <a:buFont typeface="Arial" charset="0"/>
              <a:buChar char="–"/>
              <a:defRPr sz="3900">
                <a:solidFill>
                  <a:schemeClr val="tx1"/>
                </a:solidFill>
                <a:latin typeface="Calibri" pitchFamily="34" charset="0"/>
              </a:defRPr>
            </a:lvl2pPr>
            <a:lvl3pPr marL="1600200" indent="-319088" eaLnBrk="0" hangingPunct="0">
              <a:spcBef>
                <a:spcPct val="20000"/>
              </a:spcBef>
              <a:buFont typeface="Arial" charset="0"/>
              <a:buChar char="•"/>
              <a:defRPr sz="3400">
                <a:solidFill>
                  <a:schemeClr val="tx1"/>
                </a:solidFill>
                <a:latin typeface="Calibri" pitchFamily="34" charset="0"/>
              </a:defRPr>
            </a:lvl3pPr>
            <a:lvl4pPr marL="2239963" indent="-319088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4pPr>
            <a:lvl5pPr marL="2879725" indent="-319088" eaLnBrk="0" hangingPunct="0">
              <a:spcBef>
                <a:spcPct val="20000"/>
              </a:spcBef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5pPr>
            <a:lvl6pPr marL="33369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6pPr>
            <a:lvl7pPr marL="37941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7pPr>
            <a:lvl8pPr marL="42513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8pPr>
            <a:lvl9pPr marL="4708525" indent="-319088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8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da-DK" altLang="da-DK" sz="1400" dirty="0" smtClean="0">
              <a:solidFill>
                <a:srgbClr val="898989"/>
              </a:solidFill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da-DK" altLang="da-DK" sz="1400" dirty="0" smtClean="0">
                <a:solidFill>
                  <a:srgbClr val="898989"/>
                </a:solidFill>
              </a:rPr>
              <a:t>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da-DK" altLang="da-DK" sz="1100" dirty="0" smtClean="0">
                <a:solidFill>
                  <a:srgbClr val="898989"/>
                </a:solidFill>
              </a:rPr>
              <a:t>Version 1, dato. måned. 20xx,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da-DK" altLang="da-DK" sz="1100" dirty="0" smtClean="0">
              <a:solidFill>
                <a:srgbClr val="898989"/>
              </a:solidFill>
            </a:endParaRPr>
          </a:p>
        </p:txBody>
      </p:sp>
      <p:sp>
        <p:nvSpPr>
          <p:cNvPr id="2056" name="Tekstboks 19"/>
          <p:cNvSpPr txBox="1">
            <a:spLocks noChangeArrowheads="1"/>
          </p:cNvSpPr>
          <p:nvPr/>
        </p:nvSpPr>
        <p:spPr bwMode="auto">
          <a:xfrm>
            <a:off x="152400" y="190500"/>
            <a:ext cx="12380913" cy="474663"/>
          </a:xfrm>
          <a:prstGeom prst="rect">
            <a:avLst/>
          </a:prstGeom>
          <a:solidFill>
            <a:srgbClr val="256575"/>
          </a:solidFill>
          <a:ln w="9525">
            <a:noFill/>
            <a:miter lim="800000"/>
            <a:headEnd/>
            <a:tailEnd/>
          </a:ln>
        </p:spPr>
        <p:txBody>
          <a:bodyPr wrap="square" lIns="128016" tIns="64008" rIns="128016" bIns="64008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da-DK" altLang="da-DK" sz="2200" b="1" dirty="0" smtClean="0">
                <a:solidFill>
                  <a:prstClr val="white"/>
                </a:solidFill>
              </a:rPr>
              <a:t>Her skriver du navn på indsats og afsnit</a:t>
            </a:r>
            <a:endParaRPr lang="da-DK" altLang="da-DK" sz="2200" b="1" dirty="0">
              <a:solidFill>
                <a:prstClr val="white"/>
              </a:solidFill>
            </a:endParaRPr>
          </a:p>
        </p:txBody>
      </p:sp>
      <p:cxnSp>
        <p:nvCxnSpPr>
          <p:cNvPr id="82" name="Lige pilforbindelse 81"/>
          <p:cNvCxnSpPr/>
          <p:nvPr/>
        </p:nvCxnSpPr>
        <p:spPr>
          <a:xfrm>
            <a:off x="12533313" y="255111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/>
          <p:cNvSpPr>
            <a:spLocks noChangeArrowheads="1"/>
          </p:cNvSpPr>
          <p:nvPr/>
        </p:nvSpPr>
        <p:spPr bwMode="auto">
          <a:xfrm>
            <a:off x="3373438" y="922338"/>
            <a:ext cx="2890630" cy="40481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dirty="0" smtClean="0">
                <a:solidFill>
                  <a:prstClr val="black"/>
                </a:solidFill>
                <a:latin typeface="Calibri" pitchFamily="34" charset="0"/>
              </a:rPr>
              <a:t>Primære drivere</a:t>
            </a:r>
            <a:endParaRPr lang="da-DK" altLang="da-DK" sz="17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8" name="Rektangel 14"/>
          <p:cNvSpPr>
            <a:spLocks noChangeArrowheads="1"/>
          </p:cNvSpPr>
          <p:nvPr/>
        </p:nvSpPr>
        <p:spPr bwMode="auto">
          <a:xfrm>
            <a:off x="168098" y="922338"/>
            <a:ext cx="2773363" cy="404812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dirty="0">
                <a:solidFill>
                  <a:prstClr val="black"/>
                </a:solidFill>
                <a:latin typeface="Calibri" pitchFamily="34" charset="0"/>
              </a:rPr>
              <a:t>Mål </a:t>
            </a:r>
          </a:p>
        </p:txBody>
      </p:sp>
      <p:sp>
        <p:nvSpPr>
          <p:cNvPr id="31" name="Rektangel 30"/>
          <p:cNvSpPr>
            <a:spLocks noChangeArrowheads="1"/>
          </p:cNvSpPr>
          <p:nvPr/>
        </p:nvSpPr>
        <p:spPr bwMode="auto">
          <a:xfrm>
            <a:off x="6544816" y="922337"/>
            <a:ext cx="5988497" cy="40481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a-DK" altLang="da-DK" sz="1700" b="1" smtClean="0">
                <a:solidFill>
                  <a:prstClr val="black"/>
                </a:solidFill>
                <a:latin typeface="Calibri" pitchFamily="34" charset="0"/>
              </a:rPr>
              <a:t>Sekundære drivere</a:t>
            </a:r>
            <a:endParaRPr lang="da-DK" altLang="da-DK" sz="1700" b="1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29" name="Rektangel 28"/>
          <p:cNvSpPr/>
          <p:nvPr/>
        </p:nvSpPr>
        <p:spPr>
          <a:xfrm>
            <a:off x="3348038" y="1579562"/>
            <a:ext cx="2880422" cy="69056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1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5" name="Rektangel 34"/>
          <p:cNvSpPr/>
          <p:nvPr/>
        </p:nvSpPr>
        <p:spPr>
          <a:xfrm>
            <a:off x="152400" y="2232714"/>
            <a:ext cx="2503488" cy="5249862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Hvorfor: </a:t>
            </a:r>
          </a:p>
          <a:p>
            <a:pPr>
              <a:defRPr/>
            </a:pPr>
            <a:endParaRPr lang="da-DK" sz="1200" b="1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da-DK" sz="1200" b="1" dirty="0" smtClean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da-DK" sz="1200" b="1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endParaRPr lang="da-DK" sz="1200" b="1" dirty="0" smtClean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Mål:</a:t>
            </a:r>
          </a:p>
          <a:p>
            <a:pPr marL="171450" indent="-171450">
              <a:buFontTx/>
              <a:buChar char="-"/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hvem </a:t>
            </a:r>
          </a:p>
          <a:p>
            <a:pPr marL="171450" indent="-171450">
              <a:buFontTx/>
              <a:buChar char="-"/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hvad </a:t>
            </a:r>
          </a:p>
          <a:p>
            <a:pPr marL="171450" indent="-171450">
              <a:buFontTx/>
              <a:buChar char="-"/>
              <a:defRPr/>
            </a:pPr>
            <a:r>
              <a:rPr lang="da-DK" sz="1200" b="1" dirty="0" smtClean="0">
                <a:solidFill>
                  <a:prstClr val="black"/>
                </a:solidFill>
                <a:latin typeface="Calibri"/>
              </a:rPr>
              <a:t>hvornår</a:t>
            </a:r>
          </a:p>
          <a:p>
            <a:pPr>
              <a:defRPr/>
            </a:pPr>
            <a:endParaRPr lang="da-DK" sz="1200" dirty="0" smtClean="0">
              <a:solidFill>
                <a:prstClr val="black"/>
              </a:solidFill>
              <a:latin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sz="12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Rektangel 52"/>
          <p:cNvSpPr/>
          <p:nvPr/>
        </p:nvSpPr>
        <p:spPr>
          <a:xfrm>
            <a:off x="3385958" y="6364287"/>
            <a:ext cx="2842502" cy="927100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1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cxnSp>
        <p:nvCxnSpPr>
          <p:cNvPr id="44" name="Lige pilforbindelse 43"/>
          <p:cNvCxnSpPr/>
          <p:nvPr/>
        </p:nvCxnSpPr>
        <p:spPr>
          <a:xfrm>
            <a:off x="2166938" y="4492625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ktangel 29"/>
          <p:cNvSpPr/>
          <p:nvPr/>
        </p:nvSpPr>
        <p:spPr>
          <a:xfrm>
            <a:off x="3374426" y="5016624"/>
            <a:ext cx="2854033" cy="97472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a-DK" altLang="da-DK" sz="11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54" name="Rektangel 53"/>
          <p:cNvSpPr/>
          <p:nvPr/>
        </p:nvSpPr>
        <p:spPr>
          <a:xfrm>
            <a:off x="3385957" y="7539038"/>
            <a:ext cx="2842501" cy="952500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a-DK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Rektangel 48"/>
          <p:cNvSpPr/>
          <p:nvPr/>
        </p:nvSpPr>
        <p:spPr>
          <a:xfrm>
            <a:off x="3385958" y="3716337"/>
            <a:ext cx="2842502" cy="963613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100" dirty="0" smtClean="0">
              <a:solidFill>
                <a:prstClr val="black"/>
              </a:solidFill>
              <a:latin typeface="Calibri" pitchFamily="34" charset="0"/>
            </a:endParaRPr>
          </a:p>
        </p:txBody>
      </p:sp>
      <p:cxnSp>
        <p:nvCxnSpPr>
          <p:cNvPr id="6" name="Lige pilforbindelse 5"/>
          <p:cNvCxnSpPr>
            <a:stCxn id="29" idx="1"/>
            <a:endCxn id="35" idx="3"/>
          </p:cNvCxnSpPr>
          <p:nvPr/>
        </p:nvCxnSpPr>
        <p:spPr>
          <a:xfrm flipH="1">
            <a:off x="2655888" y="1924843"/>
            <a:ext cx="692150" cy="29328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pilforbindelse 8"/>
          <p:cNvCxnSpPr>
            <a:stCxn id="49" idx="1"/>
            <a:endCxn id="35" idx="3"/>
          </p:cNvCxnSpPr>
          <p:nvPr/>
        </p:nvCxnSpPr>
        <p:spPr>
          <a:xfrm flipH="1">
            <a:off x="2655888" y="4198144"/>
            <a:ext cx="730070" cy="65950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pilforbindelse 10"/>
          <p:cNvCxnSpPr>
            <a:stCxn id="5" idx="1"/>
            <a:endCxn id="35" idx="3"/>
          </p:cNvCxnSpPr>
          <p:nvPr/>
        </p:nvCxnSpPr>
        <p:spPr>
          <a:xfrm flipH="1" flipV="1">
            <a:off x="2655888" y="4857645"/>
            <a:ext cx="718538" cy="64634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pilforbindelse 13"/>
          <p:cNvCxnSpPr>
            <a:stCxn id="53" idx="1"/>
            <a:endCxn id="35" idx="3"/>
          </p:cNvCxnSpPr>
          <p:nvPr/>
        </p:nvCxnSpPr>
        <p:spPr>
          <a:xfrm flipH="1" flipV="1">
            <a:off x="2655888" y="4857645"/>
            <a:ext cx="730070" cy="197019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Lige pilforbindelse 17"/>
          <p:cNvCxnSpPr>
            <a:stCxn id="54" idx="1"/>
          </p:cNvCxnSpPr>
          <p:nvPr/>
        </p:nvCxnSpPr>
        <p:spPr>
          <a:xfrm flipH="1" flipV="1">
            <a:off x="2697777" y="4852510"/>
            <a:ext cx="688180" cy="316277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ktangel 76"/>
          <p:cNvSpPr/>
          <p:nvPr/>
        </p:nvSpPr>
        <p:spPr>
          <a:xfrm>
            <a:off x="3400752" y="8814886"/>
            <a:ext cx="2827706" cy="7112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a-DK" sz="10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Rektangel 55"/>
          <p:cNvSpPr/>
          <p:nvPr/>
        </p:nvSpPr>
        <p:spPr>
          <a:xfrm>
            <a:off x="6560637" y="3716337"/>
            <a:ext cx="5972676" cy="963613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4" name="Rektangel 63"/>
          <p:cNvSpPr/>
          <p:nvPr/>
        </p:nvSpPr>
        <p:spPr>
          <a:xfrm>
            <a:off x="6559136" y="1599405"/>
            <a:ext cx="5974177" cy="650875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>
              <a:solidFill>
                <a:prstClr val="black"/>
              </a:solidFill>
              <a:latin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>
              <a:solidFill>
                <a:prstClr val="black"/>
              </a:solidFill>
              <a:latin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152400" y="1454150"/>
            <a:ext cx="1125538" cy="2508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900" dirty="0">
                <a:solidFill>
                  <a:prstClr val="black"/>
                </a:solidFill>
              </a:rPr>
              <a:t>indsats er  udført</a:t>
            </a:r>
          </a:p>
        </p:txBody>
      </p:sp>
      <p:cxnSp>
        <p:nvCxnSpPr>
          <p:cNvPr id="21" name="Lige pilforbindelse 20"/>
          <p:cNvCxnSpPr>
            <a:stCxn id="64" idx="1"/>
            <a:endCxn id="29" idx="3"/>
          </p:cNvCxnSpPr>
          <p:nvPr/>
        </p:nvCxnSpPr>
        <p:spPr>
          <a:xfrm flipH="1">
            <a:off x="6228460" y="1924843"/>
            <a:ext cx="33067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ktangel 29"/>
          <p:cNvSpPr/>
          <p:nvPr/>
        </p:nvSpPr>
        <p:spPr>
          <a:xfrm>
            <a:off x="6544816" y="5016625"/>
            <a:ext cx="5988497" cy="97472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altLang="da-DK" sz="1000" dirty="0">
              <a:solidFill>
                <a:prstClr val="black"/>
              </a:solidFill>
              <a:latin typeface="Calibri" pitchFamily="34" charset="0"/>
            </a:endParaRPr>
          </a:p>
        </p:txBody>
      </p:sp>
      <p:sp>
        <p:nvSpPr>
          <p:cNvPr id="110" name="Rektangel 109"/>
          <p:cNvSpPr/>
          <p:nvPr/>
        </p:nvSpPr>
        <p:spPr>
          <a:xfrm>
            <a:off x="6594225" y="6364287"/>
            <a:ext cx="5939088" cy="927099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>
              <a:solidFill>
                <a:prstClr val="black"/>
              </a:solidFill>
              <a:latin typeface="Calibri"/>
              <a:cs typeface="Arial" panose="020B0604020202020204" pitchFamily="34" charset="0"/>
            </a:endParaRPr>
          </a:p>
        </p:txBody>
      </p:sp>
      <p:sp>
        <p:nvSpPr>
          <p:cNvPr id="115" name="Rektangel 114"/>
          <p:cNvSpPr/>
          <p:nvPr/>
        </p:nvSpPr>
        <p:spPr>
          <a:xfrm>
            <a:off x="6611019" y="7618810"/>
            <a:ext cx="5922294" cy="792956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sz="1000" dirty="0" smtClean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9" name="Rektangel 118"/>
          <p:cNvSpPr/>
          <p:nvPr/>
        </p:nvSpPr>
        <p:spPr>
          <a:xfrm>
            <a:off x="6640621" y="8814886"/>
            <a:ext cx="5892691" cy="71120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 eaLnBrk="1" hangingPunct="1">
              <a:buFont typeface="Arial" panose="020B0604020202020204" pitchFamily="34" charset="0"/>
              <a:buChar char="•"/>
              <a:defRPr/>
            </a:pPr>
            <a:endParaRPr lang="da-DK" sz="100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61" name="Lige pilforbindelse 60"/>
          <p:cNvCxnSpPr>
            <a:stCxn id="56" idx="1"/>
            <a:endCxn id="49" idx="3"/>
          </p:cNvCxnSpPr>
          <p:nvPr/>
        </p:nvCxnSpPr>
        <p:spPr>
          <a:xfrm flipH="1">
            <a:off x="6228460" y="4198144"/>
            <a:ext cx="33217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Lige pilforbindelse 104"/>
          <p:cNvCxnSpPr>
            <a:stCxn id="95" idx="1"/>
            <a:endCxn id="5" idx="3"/>
          </p:cNvCxnSpPr>
          <p:nvPr/>
        </p:nvCxnSpPr>
        <p:spPr>
          <a:xfrm flipH="1">
            <a:off x="6228459" y="5503987"/>
            <a:ext cx="31635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Lige pilforbindelse 130"/>
          <p:cNvCxnSpPr>
            <a:stCxn id="110" idx="1"/>
            <a:endCxn id="53" idx="3"/>
          </p:cNvCxnSpPr>
          <p:nvPr/>
        </p:nvCxnSpPr>
        <p:spPr>
          <a:xfrm flipH="1">
            <a:off x="6228460" y="6827837"/>
            <a:ext cx="36576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Lige pilforbindelse 143"/>
          <p:cNvCxnSpPr>
            <a:stCxn id="115" idx="1"/>
            <a:endCxn id="54" idx="3"/>
          </p:cNvCxnSpPr>
          <p:nvPr/>
        </p:nvCxnSpPr>
        <p:spPr>
          <a:xfrm flipH="1">
            <a:off x="6228458" y="8015288"/>
            <a:ext cx="38256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Lige pilforbindelse 152"/>
          <p:cNvCxnSpPr>
            <a:stCxn id="77" idx="1"/>
            <a:endCxn id="35" idx="3"/>
          </p:cNvCxnSpPr>
          <p:nvPr/>
        </p:nvCxnSpPr>
        <p:spPr>
          <a:xfrm flipH="1" flipV="1">
            <a:off x="2655888" y="4857645"/>
            <a:ext cx="744864" cy="43128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Lige pilforbindelse 159"/>
          <p:cNvCxnSpPr>
            <a:stCxn id="119" idx="1"/>
            <a:endCxn id="77" idx="3"/>
          </p:cNvCxnSpPr>
          <p:nvPr/>
        </p:nvCxnSpPr>
        <p:spPr>
          <a:xfrm flipH="1">
            <a:off x="6228458" y="9170486"/>
            <a:ext cx="412163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ktangel 73"/>
          <p:cNvSpPr/>
          <p:nvPr/>
        </p:nvSpPr>
        <p:spPr>
          <a:xfrm>
            <a:off x="1452563" y="1463675"/>
            <a:ext cx="1125537" cy="250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a-DK" sz="900" dirty="0">
                <a:solidFill>
                  <a:prstClr val="black"/>
                </a:solidFill>
              </a:rPr>
              <a:t>indsats er  igang</a:t>
            </a:r>
          </a:p>
        </p:txBody>
      </p:sp>
      <p:sp>
        <p:nvSpPr>
          <p:cNvPr id="71" name="Rektangel 70"/>
          <p:cNvSpPr/>
          <p:nvPr/>
        </p:nvSpPr>
        <p:spPr>
          <a:xfrm>
            <a:off x="3373438" y="2659803"/>
            <a:ext cx="2855022" cy="69056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da-DK" sz="1100" dirty="0" smtClean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8" name="Lige pilforbindelse 27"/>
          <p:cNvCxnSpPr>
            <a:stCxn id="71" idx="1"/>
            <a:endCxn id="71" idx="1"/>
          </p:cNvCxnSpPr>
          <p:nvPr/>
        </p:nvCxnSpPr>
        <p:spPr>
          <a:xfrm>
            <a:off x="3373438" y="3005084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8" name="Lige pilforbindelse 2047"/>
          <p:cNvCxnSpPr>
            <a:stCxn id="71" idx="1"/>
            <a:endCxn id="35" idx="3"/>
          </p:cNvCxnSpPr>
          <p:nvPr/>
        </p:nvCxnSpPr>
        <p:spPr>
          <a:xfrm flipH="1">
            <a:off x="2655888" y="3005084"/>
            <a:ext cx="717550" cy="18525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ktangel 102"/>
          <p:cNvSpPr/>
          <p:nvPr/>
        </p:nvSpPr>
        <p:spPr>
          <a:xfrm>
            <a:off x="6560137" y="2651474"/>
            <a:ext cx="5973176" cy="731441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>
              <a:solidFill>
                <a:prstClr val="black"/>
              </a:solidFill>
              <a:latin typeface="Calibri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da-DK" altLang="da-DK" sz="1000" dirty="0" smtClean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2053" name="Lige pilforbindelse 2052"/>
          <p:cNvCxnSpPr>
            <a:stCxn id="103" idx="1"/>
            <a:endCxn id="71" idx="3"/>
          </p:cNvCxnSpPr>
          <p:nvPr/>
        </p:nvCxnSpPr>
        <p:spPr>
          <a:xfrm flipH="1" flipV="1">
            <a:off x="6228460" y="3005084"/>
            <a:ext cx="331677" cy="121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75&quot;&gt;&lt;property id=&quot;20148&quot; value=&quot;5&quot;/&gt;&lt;property id=&quot;20300&quot; value=&quot;Slide 1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01a_RMdias_BRED">
  <a:themeElements>
    <a:clrScheme name="01a_RMdias_BRED 1">
      <a:dk1>
        <a:srgbClr val="3F3018"/>
      </a:dk1>
      <a:lt1>
        <a:srgbClr val="FFFFFF"/>
      </a:lt1>
      <a:dk2>
        <a:srgbClr val="990033"/>
      </a:dk2>
      <a:lt2>
        <a:srgbClr val="D2D2D2"/>
      </a:lt2>
      <a:accent1>
        <a:srgbClr val="E3DFD4"/>
      </a:accent1>
      <a:accent2>
        <a:srgbClr val="84715E"/>
      </a:accent2>
      <a:accent3>
        <a:srgbClr val="FFFFFF"/>
      </a:accent3>
      <a:accent4>
        <a:srgbClr val="342713"/>
      </a:accent4>
      <a:accent5>
        <a:srgbClr val="EFECE6"/>
      </a:accent5>
      <a:accent6>
        <a:srgbClr val="776654"/>
      </a:accent6>
      <a:hlink>
        <a:srgbClr val="990033"/>
      </a:hlink>
      <a:folHlink>
        <a:srgbClr val="3F3018"/>
      </a:folHlink>
    </a:clrScheme>
    <a:fontScheme name="01a_RMdias_BRED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01a_RMdias_BRED 1">
        <a:dk1>
          <a:srgbClr val="3F3018"/>
        </a:dk1>
        <a:lt1>
          <a:srgbClr val="FFFFFF"/>
        </a:lt1>
        <a:dk2>
          <a:srgbClr val="990033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FFFFFF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2">
        <a:dk1>
          <a:srgbClr val="3F3018"/>
        </a:dk1>
        <a:lt1>
          <a:srgbClr val="E3DFD4"/>
        </a:lt1>
        <a:dk2>
          <a:srgbClr val="84715E"/>
        </a:dk2>
        <a:lt2>
          <a:srgbClr val="D2D2D2"/>
        </a:lt2>
        <a:accent1>
          <a:srgbClr val="E3DFD4"/>
        </a:accent1>
        <a:accent2>
          <a:srgbClr val="84715E"/>
        </a:accent2>
        <a:accent3>
          <a:srgbClr val="EFECE6"/>
        </a:accent3>
        <a:accent4>
          <a:srgbClr val="342713"/>
        </a:accent4>
        <a:accent5>
          <a:srgbClr val="EFECE6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a_RMdias_BRED 3">
        <a:dk1>
          <a:srgbClr val="760027"/>
        </a:dk1>
        <a:lt1>
          <a:srgbClr val="E3DFD4"/>
        </a:lt1>
        <a:dk2>
          <a:srgbClr val="990033"/>
        </a:dk2>
        <a:lt2>
          <a:srgbClr val="FFFFFF"/>
        </a:lt2>
        <a:accent1>
          <a:srgbClr val="E3DFD4"/>
        </a:accent1>
        <a:accent2>
          <a:srgbClr val="84715E"/>
        </a:accent2>
        <a:accent3>
          <a:srgbClr val="CAAAAD"/>
        </a:accent3>
        <a:accent4>
          <a:srgbClr val="C2BEB5"/>
        </a:accent4>
        <a:accent5>
          <a:srgbClr val="EFECE6"/>
        </a:accent5>
        <a:accent6>
          <a:srgbClr val="776654"/>
        </a:accent6>
        <a:hlink>
          <a:srgbClr val="3F3018"/>
        </a:hlink>
        <a:folHlink>
          <a:srgbClr val="3F301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a_RMdias_BRED 4">
        <a:dk1>
          <a:srgbClr val="3F3018"/>
        </a:dk1>
        <a:lt1>
          <a:srgbClr val="84715E"/>
        </a:lt1>
        <a:dk2>
          <a:srgbClr val="E3DFD4"/>
        </a:dk2>
        <a:lt2>
          <a:srgbClr val="655647"/>
        </a:lt2>
        <a:accent1>
          <a:srgbClr val="3F3018"/>
        </a:accent1>
        <a:accent2>
          <a:srgbClr val="84715E"/>
        </a:accent2>
        <a:accent3>
          <a:srgbClr val="C2BBB6"/>
        </a:accent3>
        <a:accent4>
          <a:srgbClr val="342713"/>
        </a:accent4>
        <a:accent5>
          <a:srgbClr val="AFADAB"/>
        </a:accent5>
        <a:accent6>
          <a:srgbClr val="776654"/>
        </a:accent6>
        <a:hlink>
          <a:srgbClr val="990033"/>
        </a:hlink>
        <a:folHlink>
          <a:srgbClr val="3F301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Kontor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A3 (297 x 420 mm)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Diastitler</vt:lpstr>
      </vt:variant>
      <vt:variant>
        <vt:i4>1</vt:i4>
      </vt:variant>
    </vt:vector>
  </HeadingPairs>
  <TitlesOfParts>
    <vt:vector size="3" baseType="lpstr">
      <vt:lpstr>Kontortema</vt:lpstr>
      <vt:lpstr>01a_RMdias_BRED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Marianne Bovard</dc:creator>
  <cp:lastModifiedBy>Signe Valsgaard Bechmann</cp:lastModifiedBy>
  <cp:revision>239</cp:revision>
  <cp:lastPrinted>2019-10-04T12:29:58Z</cp:lastPrinted>
  <dcterms:created xsi:type="dcterms:W3CDTF">2014-06-17T19:36:40Z</dcterms:created>
  <dcterms:modified xsi:type="dcterms:W3CDTF">2020-03-24T13:32:30Z</dcterms:modified>
</cp:coreProperties>
</file>