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35" r:id="rId1"/>
  </p:sldMasterIdLst>
  <p:notesMasterIdLst>
    <p:notesMasterId r:id="rId3"/>
  </p:notesMasterIdLst>
  <p:sldIdLst>
    <p:sldId id="286" r:id="rId2"/>
  </p:sldIdLst>
  <p:sldSz cx="12190413" cy="6859588"/>
  <p:notesSz cx="6797675" cy="9926638"/>
  <p:custDataLst>
    <p:tags r:id="rId4"/>
  </p:custDataLst>
  <p:defaultTextStyle>
    <a:defPPr>
      <a:defRPr lang="da-DK"/>
    </a:defPPr>
    <a:lvl1pPr marL="0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1pPr>
    <a:lvl2pPr marL="609585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2pPr>
    <a:lvl3pPr marL="1219170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3pPr>
    <a:lvl4pPr marL="1828754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4pPr>
    <a:lvl5pPr marL="2438339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5pPr>
    <a:lvl6pPr marL="3047924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3657509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4267093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4876678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1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66"/>
    <a:srgbClr val="9900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emlayout 2 - Markerin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llemlayout 2 - Markering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BC89EF96-8CEA-46FF-86C4-4CE0E7609802}" styleName="Lyst layout 3 - Markering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>
      <p:cViewPr varScale="1">
        <p:scale>
          <a:sx n="67" d="100"/>
          <a:sy n="67" d="100"/>
        </p:scale>
        <p:origin x="600" y="60"/>
      </p:cViewPr>
      <p:guideLst>
        <p:guide orient="horz" pos="2161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tags" Target="tags/tag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06DBD80-1A18-40A8-8E8C-81B16990B284}" type="datetimeFigureOut">
              <a:rPr lang="da-DK" smtClean="0"/>
              <a:t>17-11-2020</a:t>
            </a:fld>
            <a:endParaRPr lang="da-DK"/>
          </a:p>
        </p:txBody>
      </p:sp>
      <p:sp>
        <p:nvSpPr>
          <p:cNvPr id="4" name="Pladsholder til diasbillede 3"/>
          <p:cNvSpPr>
            <a:spLocks noGrp="1" noRot="1" noChangeAspect="1"/>
          </p:cNvSpPr>
          <p:nvPr>
            <p:ph type="sldImg" idx="2"/>
          </p:nvPr>
        </p:nvSpPr>
        <p:spPr>
          <a:xfrm>
            <a:off x="92075" y="744538"/>
            <a:ext cx="6613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a-DK"/>
          </a:p>
        </p:txBody>
      </p:sp>
      <p:sp>
        <p:nvSpPr>
          <p:cNvPr id="5" name="Pladsholder til noter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935DAE1-4DBC-4EBB-A0F7-2243D879E830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2638836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1pPr>
    <a:lvl2pPr marL="609585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2pPr>
    <a:lvl3pPr marL="1219170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3pPr>
    <a:lvl4pPr marL="1828754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4pPr>
    <a:lvl5pPr marL="2438339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5pPr>
    <a:lvl6pPr marL="3047924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3657509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4267093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4876678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dias_RM-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ktangel 1"/>
          <p:cNvSpPr>
            <a:spLocks noChangeAspect="1"/>
          </p:cNvSpPr>
          <p:nvPr userDrawn="1"/>
        </p:nvSpPr>
        <p:spPr>
          <a:xfrm>
            <a:off x="0" y="0"/>
            <a:ext cx="12190413" cy="6859588"/>
          </a:xfrm>
          <a:prstGeom prst="rect">
            <a:avLst/>
          </a:prstGeom>
          <a:solidFill>
            <a:schemeClr val="tx2"/>
          </a:solidFill>
          <a:ln w="152400" cap="rnd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rtlCol="0" anchor="ctr"/>
          <a:lstStyle/>
          <a:p>
            <a:pPr algn="ctr"/>
            <a:endParaRPr lang="da-DK" dirty="0">
              <a:solidFill>
                <a:srgbClr val="3F3018"/>
              </a:solidFill>
            </a:endParaRPr>
          </a:p>
        </p:txBody>
      </p:sp>
      <p:pic>
        <p:nvPicPr>
          <p:cNvPr id="3" name="Billede 2"/>
          <p:cNvPicPr preferRelativeResize="0"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82000" y="1989634"/>
            <a:ext cx="4859463" cy="2342510"/>
          </a:xfrm>
          <a:prstGeom prst="rect">
            <a:avLst/>
          </a:prstGeom>
        </p:spPr>
      </p:pic>
      <p:sp>
        <p:nvSpPr>
          <p:cNvPr id="7" name="Rectangle 113"/>
          <p:cNvSpPr>
            <a:spLocks noGrp="1" noChangeAspect="1" noChangeArrowheads="1"/>
          </p:cNvSpPr>
          <p:nvPr>
            <p:ph type="subTitle" sz="quarter" idx="1" hasCustomPrompt="1"/>
          </p:nvPr>
        </p:nvSpPr>
        <p:spPr>
          <a:xfrm>
            <a:off x="694606" y="5342988"/>
            <a:ext cx="10801200" cy="637334"/>
          </a:xfrm>
          <a:prstGeom prst="rect">
            <a:avLst/>
          </a:prstGeom>
        </p:spPr>
        <p:txBody>
          <a:bodyPr anchor="t"/>
          <a:lstStyle>
            <a:lvl1pPr marL="0" indent="0" algn="ctr">
              <a:buFont typeface="Wingdings" pitchFamily="2" charset="2"/>
              <a:buNone/>
              <a:tabLst>
                <a:tab pos="1168400" algn="l"/>
              </a:tabLst>
              <a:defRPr sz="2600">
                <a:solidFill>
                  <a:schemeClr val="bg1"/>
                </a:solidFill>
              </a:defRPr>
            </a:lvl1pPr>
          </a:lstStyle>
          <a:p>
            <a:pPr lvl="0"/>
            <a:r>
              <a:rPr lang="da-DK" altLang="da-DK" noProof="0" dirty="0" smtClean="0"/>
              <a:t>Skriv titel her</a:t>
            </a:r>
          </a:p>
        </p:txBody>
      </p:sp>
    </p:spTree>
    <p:extLst>
      <p:ext uri="{BB962C8B-B14F-4D97-AF65-F5344CB8AC3E}">
        <p14:creationId xmlns:p14="http://schemas.microsoft.com/office/powerpoint/2010/main" val="418814467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verskrift og indhold_LYSGRØ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ktangel 4"/>
          <p:cNvSpPr/>
          <p:nvPr userDrawn="1"/>
        </p:nvSpPr>
        <p:spPr>
          <a:xfrm>
            <a:off x="0" y="576000"/>
            <a:ext cx="12190413" cy="5940000"/>
          </a:xfrm>
          <a:prstGeom prst="rect">
            <a:avLst/>
          </a:prstGeom>
          <a:solidFill>
            <a:schemeClr val="accent1"/>
          </a:solidFill>
          <a:ln w="152400" cap="rnd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rtlCol="0" anchor="ctr"/>
          <a:lstStyle/>
          <a:p>
            <a:pPr algn="ctr"/>
            <a:endParaRPr lang="da-DK" dirty="0">
              <a:solidFill>
                <a:srgbClr val="3F3018"/>
              </a:solidFill>
            </a:endParaRPr>
          </a:p>
        </p:txBody>
      </p:sp>
      <p:sp>
        <p:nvSpPr>
          <p:cNvPr id="4" name="Rectangle 4"/>
          <p:cNvSpPr>
            <a:spLocks noGrp="1" noChangeArrowheads="1"/>
          </p:cNvSpPr>
          <p:nvPr>
            <p:ph type="title" hasCustomPrompt="1"/>
          </p:nvPr>
        </p:nvSpPr>
        <p:spPr bwMode="auto">
          <a:xfrm>
            <a:off x="719906" y="1188000"/>
            <a:ext cx="10078688" cy="90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accent5"/>
                </a:solidFill>
              </a:defRPr>
            </a:lvl1pPr>
          </a:lstStyle>
          <a:p>
            <a:pPr lvl="0"/>
            <a:r>
              <a:rPr lang="da-DK" altLang="da-DK" dirty="0" smtClean="0"/>
              <a:t>Skriv overskrift her</a:t>
            </a:r>
          </a:p>
        </p:txBody>
      </p:sp>
      <p:sp>
        <p:nvSpPr>
          <p:cNvPr id="6" name="Pladsholder til indhold 2"/>
          <p:cNvSpPr>
            <a:spLocks noGrp="1"/>
          </p:cNvSpPr>
          <p:nvPr>
            <p:ph idx="1" hasCustomPrompt="1"/>
          </p:nvPr>
        </p:nvSpPr>
        <p:spPr>
          <a:xfrm>
            <a:off x="719906" y="2159502"/>
            <a:ext cx="10078688" cy="4032000"/>
          </a:xfrm>
          <a:prstGeom prst="rect">
            <a:avLst/>
          </a:prstGeom>
        </p:spPr>
        <p:txBody>
          <a:bodyPr/>
          <a:lstStyle>
            <a:lvl1pPr>
              <a:buClr>
                <a:schemeClr val="bg1"/>
              </a:buClr>
              <a:defRPr>
                <a:solidFill>
                  <a:schemeClr val="accent5"/>
                </a:solidFill>
              </a:defRPr>
            </a:lvl1pPr>
            <a:lvl2pPr>
              <a:buClr>
                <a:schemeClr val="bg1"/>
              </a:buClr>
              <a:defRPr/>
            </a:lvl2pPr>
            <a:lvl3pPr>
              <a:buClr>
                <a:schemeClr val="bg1"/>
              </a:buClr>
              <a:defRPr/>
            </a:lvl3pPr>
            <a:lvl4pPr>
              <a:buClr>
                <a:schemeClr val="bg1"/>
              </a:buClr>
              <a:defRPr/>
            </a:lvl4pPr>
            <a:lvl5pPr>
              <a:buClr>
                <a:schemeClr val="bg1"/>
              </a:buClr>
              <a:defRPr/>
            </a:lvl5pPr>
          </a:lstStyle>
          <a:p>
            <a:pPr lvl="0"/>
            <a:r>
              <a:rPr lang="da-DK" altLang="da-DK" dirty="0" smtClean="0"/>
              <a:t>Skriv tekst eller klik på ikon for at tilføje indhold</a:t>
            </a:r>
            <a:br>
              <a:rPr lang="da-DK" altLang="da-DK" dirty="0" smtClean="0"/>
            </a:br>
            <a:r>
              <a:rPr lang="da-DK" altLang="da-DK" dirty="0" smtClean="0"/>
              <a:t/>
            </a:r>
            <a:br>
              <a:rPr lang="da-DK" altLang="da-DK" dirty="0" smtClean="0"/>
            </a:br>
            <a:r>
              <a:rPr lang="da-DK" altLang="da-DK" dirty="0" smtClean="0"/>
              <a:t/>
            </a:r>
            <a:br>
              <a:rPr lang="da-DK" altLang="da-DK" dirty="0" smtClean="0"/>
            </a:br>
            <a:endParaRPr lang="da-DK" altLang="da-DK" dirty="0" smtClean="0"/>
          </a:p>
        </p:txBody>
      </p:sp>
    </p:spTree>
    <p:extLst>
      <p:ext uri="{BB962C8B-B14F-4D97-AF65-F5344CB8AC3E}">
        <p14:creationId xmlns:p14="http://schemas.microsoft.com/office/powerpoint/2010/main" val="30343859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verskrift og indhold_ORAN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ktangel 4"/>
          <p:cNvSpPr/>
          <p:nvPr userDrawn="1"/>
        </p:nvSpPr>
        <p:spPr>
          <a:xfrm>
            <a:off x="0" y="576000"/>
            <a:ext cx="12190413" cy="5940000"/>
          </a:xfrm>
          <a:prstGeom prst="rect">
            <a:avLst/>
          </a:prstGeom>
          <a:solidFill>
            <a:schemeClr val="accent3"/>
          </a:solidFill>
          <a:ln w="152400" cap="rnd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rtlCol="0" anchor="ctr"/>
          <a:lstStyle/>
          <a:p>
            <a:pPr algn="ctr"/>
            <a:endParaRPr lang="da-DK" dirty="0">
              <a:solidFill>
                <a:srgbClr val="3F3018"/>
              </a:solidFill>
            </a:endParaRPr>
          </a:p>
        </p:txBody>
      </p:sp>
      <p:sp>
        <p:nvSpPr>
          <p:cNvPr id="3" name="Pladsholder til indhold 2"/>
          <p:cNvSpPr>
            <a:spLocks noGrp="1"/>
          </p:cNvSpPr>
          <p:nvPr>
            <p:ph idx="1" hasCustomPrompt="1"/>
          </p:nvPr>
        </p:nvSpPr>
        <p:spPr>
          <a:xfrm>
            <a:off x="719906" y="2159502"/>
            <a:ext cx="10078688" cy="4032000"/>
          </a:xfrm>
          <a:prstGeom prst="rect">
            <a:avLst/>
          </a:prstGeom>
        </p:spPr>
        <p:txBody>
          <a:bodyPr/>
          <a:lstStyle>
            <a:lvl1pPr>
              <a:buClr>
                <a:schemeClr val="bg1"/>
              </a:buClr>
              <a:defRPr/>
            </a:lvl1pPr>
            <a:lvl2pPr>
              <a:buClr>
                <a:schemeClr val="bg1"/>
              </a:buClr>
              <a:defRPr/>
            </a:lvl2pPr>
            <a:lvl3pPr>
              <a:buClr>
                <a:schemeClr val="bg1"/>
              </a:buClr>
              <a:defRPr/>
            </a:lvl3pPr>
            <a:lvl4pPr>
              <a:buClr>
                <a:schemeClr val="bg1"/>
              </a:buClr>
              <a:defRPr/>
            </a:lvl4pPr>
            <a:lvl5pPr>
              <a:buClr>
                <a:schemeClr val="bg1"/>
              </a:buClr>
              <a:defRPr/>
            </a:lvl5pPr>
          </a:lstStyle>
          <a:p>
            <a:pPr lvl="0"/>
            <a:r>
              <a:rPr lang="da-DK" altLang="da-DK" dirty="0" smtClean="0"/>
              <a:t>Skriv tekst eller klik på ikon for at tilføje indhold</a:t>
            </a:r>
            <a:br>
              <a:rPr lang="da-DK" altLang="da-DK" dirty="0" smtClean="0"/>
            </a:br>
            <a:r>
              <a:rPr lang="da-DK" altLang="da-DK" dirty="0" smtClean="0"/>
              <a:t/>
            </a:r>
            <a:br>
              <a:rPr lang="da-DK" altLang="da-DK" dirty="0" smtClean="0"/>
            </a:br>
            <a:r>
              <a:rPr lang="da-DK" altLang="da-DK" dirty="0" smtClean="0"/>
              <a:t/>
            </a:r>
            <a:br>
              <a:rPr lang="da-DK" altLang="da-DK" dirty="0" smtClean="0"/>
            </a:br>
            <a:endParaRPr lang="da-DK" altLang="da-DK" dirty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title" hasCustomPrompt="1"/>
          </p:nvPr>
        </p:nvSpPr>
        <p:spPr bwMode="auto">
          <a:xfrm>
            <a:off x="719906" y="1188000"/>
            <a:ext cx="10078688" cy="90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da-DK" altLang="da-DK" dirty="0" smtClean="0"/>
              <a:t>Skriv overskrift her</a:t>
            </a:r>
          </a:p>
        </p:txBody>
      </p:sp>
    </p:spTree>
    <p:extLst>
      <p:ext uri="{BB962C8B-B14F-4D97-AF65-F5344CB8AC3E}">
        <p14:creationId xmlns:p14="http://schemas.microsoft.com/office/powerpoint/2010/main" val="303816404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verskrift og indhold_PETRO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ktangel 4"/>
          <p:cNvSpPr/>
          <p:nvPr userDrawn="1"/>
        </p:nvSpPr>
        <p:spPr>
          <a:xfrm>
            <a:off x="0" y="576000"/>
            <a:ext cx="12190413" cy="5940000"/>
          </a:xfrm>
          <a:prstGeom prst="rect">
            <a:avLst/>
          </a:prstGeom>
          <a:solidFill>
            <a:schemeClr val="accent2"/>
          </a:solidFill>
          <a:ln w="152400" cap="rnd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rtlCol="0" anchor="ctr"/>
          <a:lstStyle/>
          <a:p>
            <a:pPr algn="ctr"/>
            <a:endParaRPr lang="da-DK" dirty="0">
              <a:solidFill>
                <a:srgbClr val="3F3018"/>
              </a:solidFill>
            </a:endParaRPr>
          </a:p>
        </p:txBody>
      </p:sp>
      <p:sp>
        <p:nvSpPr>
          <p:cNvPr id="3" name="Pladsholder til indhold 2"/>
          <p:cNvSpPr>
            <a:spLocks noGrp="1"/>
          </p:cNvSpPr>
          <p:nvPr>
            <p:ph idx="1" hasCustomPrompt="1"/>
          </p:nvPr>
        </p:nvSpPr>
        <p:spPr>
          <a:xfrm>
            <a:off x="719906" y="2159502"/>
            <a:ext cx="10078688" cy="4032000"/>
          </a:xfrm>
          <a:prstGeom prst="rect">
            <a:avLst/>
          </a:prstGeom>
        </p:spPr>
        <p:txBody>
          <a:bodyPr/>
          <a:lstStyle>
            <a:lvl1pPr>
              <a:buClr>
                <a:schemeClr val="bg1"/>
              </a:buClr>
              <a:defRPr>
                <a:solidFill>
                  <a:schemeClr val="bg2"/>
                </a:solidFill>
              </a:defRPr>
            </a:lvl1pPr>
            <a:lvl2pPr>
              <a:buClr>
                <a:schemeClr val="bg1"/>
              </a:buClr>
              <a:defRPr/>
            </a:lvl2pPr>
            <a:lvl3pPr>
              <a:buClr>
                <a:schemeClr val="bg1"/>
              </a:buClr>
              <a:defRPr/>
            </a:lvl3pPr>
            <a:lvl4pPr>
              <a:buClr>
                <a:schemeClr val="bg1"/>
              </a:buClr>
              <a:defRPr/>
            </a:lvl4pPr>
            <a:lvl5pPr>
              <a:buClr>
                <a:schemeClr val="bg1"/>
              </a:buClr>
              <a:defRPr/>
            </a:lvl5pPr>
          </a:lstStyle>
          <a:p>
            <a:pPr lvl="0"/>
            <a:r>
              <a:rPr lang="da-DK" altLang="da-DK" dirty="0" smtClean="0"/>
              <a:t>Skriv tekst eller klik på ikon for at tilføje indhold</a:t>
            </a:r>
            <a:br>
              <a:rPr lang="da-DK" altLang="da-DK" dirty="0" smtClean="0"/>
            </a:br>
            <a:r>
              <a:rPr lang="da-DK" altLang="da-DK" dirty="0" smtClean="0"/>
              <a:t/>
            </a:r>
            <a:br>
              <a:rPr lang="da-DK" altLang="da-DK" dirty="0" smtClean="0"/>
            </a:br>
            <a:r>
              <a:rPr lang="da-DK" altLang="da-DK" dirty="0" smtClean="0"/>
              <a:t/>
            </a:r>
            <a:br>
              <a:rPr lang="da-DK" altLang="da-DK" dirty="0" smtClean="0"/>
            </a:br>
            <a:endParaRPr lang="da-DK" altLang="da-DK" dirty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title" hasCustomPrompt="1"/>
          </p:nvPr>
        </p:nvSpPr>
        <p:spPr bwMode="auto">
          <a:xfrm>
            <a:off x="719906" y="1188000"/>
            <a:ext cx="10078688" cy="90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da-DK" altLang="da-DK" dirty="0" smtClean="0"/>
              <a:t>Skriv overskrift her</a:t>
            </a:r>
          </a:p>
        </p:txBody>
      </p:sp>
    </p:spTree>
    <p:extLst>
      <p:ext uri="{BB962C8B-B14F-4D97-AF65-F5344CB8AC3E}">
        <p14:creationId xmlns:p14="http://schemas.microsoft.com/office/powerpoint/2010/main" val="363396162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ptekst, overskrift og indhold_HV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720000" y="1800000"/>
            <a:ext cx="10080000" cy="720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da-DK" dirty="0" smtClean="0"/>
              <a:t>Skriv overskrift her</a:t>
            </a:r>
            <a:endParaRPr lang="da-DK" dirty="0"/>
          </a:p>
        </p:txBody>
      </p:sp>
      <p:sp>
        <p:nvSpPr>
          <p:cNvPr id="5" name="Pladsholder til indhold 4"/>
          <p:cNvSpPr>
            <a:spLocks noGrp="1"/>
          </p:cNvSpPr>
          <p:nvPr>
            <p:ph sz="quarter" idx="11" hasCustomPrompt="1"/>
          </p:nvPr>
        </p:nvSpPr>
        <p:spPr>
          <a:xfrm>
            <a:off x="720000" y="2700000"/>
            <a:ext cx="10080000" cy="3600000"/>
          </a:xfrm>
          <a:prstGeom prst="rect">
            <a:avLst/>
          </a:prstGeom>
        </p:spPr>
        <p:txBody>
          <a:bodyPr anchor="t" anchorCtr="0"/>
          <a:lstStyle/>
          <a:p>
            <a:pPr lvl="0"/>
            <a:r>
              <a:rPr lang="da-DK" altLang="da-DK" dirty="0" smtClean="0"/>
              <a:t>Skriv tekst eller klik på ikon for at tilføje indhold</a:t>
            </a:r>
          </a:p>
        </p:txBody>
      </p:sp>
      <p:sp>
        <p:nvSpPr>
          <p:cNvPr id="4" name="Pladsholder til tekst 3"/>
          <p:cNvSpPr>
            <a:spLocks noGrp="1"/>
          </p:cNvSpPr>
          <p:nvPr>
            <p:ph type="body" sz="quarter" idx="12" hasCustomPrompt="1"/>
          </p:nvPr>
        </p:nvSpPr>
        <p:spPr>
          <a:xfrm>
            <a:off x="0" y="1188000"/>
            <a:ext cx="2502174" cy="453179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wrap="none" lIns="720000" tIns="71998" rIns="180000" bIns="71998">
            <a:spAutoFit/>
          </a:bodyPr>
          <a:lstStyle>
            <a:lvl1pPr marL="0" indent="0">
              <a:buNone/>
              <a:defRPr sz="2000" b="1" baseline="0">
                <a:solidFill>
                  <a:schemeClr val="bg1"/>
                </a:solidFill>
              </a:defRPr>
            </a:lvl1pPr>
            <a:lvl2pPr marL="833946" indent="0">
              <a:buNone/>
              <a:defRPr b="1">
                <a:solidFill>
                  <a:schemeClr val="bg1"/>
                </a:solidFill>
              </a:defRPr>
            </a:lvl2pPr>
            <a:lvl3pPr marL="1549361" indent="0">
              <a:buNone/>
              <a:defRPr b="1">
                <a:solidFill>
                  <a:schemeClr val="bg1"/>
                </a:solidFill>
              </a:defRPr>
            </a:lvl3pPr>
            <a:lvl4pPr marL="2279592" indent="0">
              <a:buNone/>
              <a:defRPr b="1">
                <a:solidFill>
                  <a:schemeClr val="bg1"/>
                </a:solidFill>
              </a:defRPr>
            </a:lvl4pPr>
            <a:lvl5pPr marL="2874361" indent="0">
              <a:buNone/>
              <a:defRPr b="1">
                <a:solidFill>
                  <a:schemeClr val="bg1"/>
                </a:solidFill>
              </a:defRPr>
            </a:lvl5pPr>
          </a:lstStyle>
          <a:p>
            <a:pPr lvl="0"/>
            <a:r>
              <a:rPr lang="da-DK" dirty="0" smtClean="0"/>
              <a:t>SKRIV HER</a:t>
            </a: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6587040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oto i bredformat med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dsholder til billede 2"/>
          <p:cNvSpPr>
            <a:spLocks noGrp="1" noChangeAspect="1"/>
          </p:cNvSpPr>
          <p:nvPr>
            <p:ph type="pic" idx="11" hasCustomPrompt="1"/>
          </p:nvPr>
        </p:nvSpPr>
        <p:spPr>
          <a:xfrm>
            <a:off x="0" y="576000"/>
            <a:ext cx="12190413" cy="59400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700" baseline="0"/>
            </a:lvl1pPr>
            <a:lvl2pPr marL="609585" indent="0">
              <a:buNone/>
              <a:defRPr sz="3700"/>
            </a:lvl2pPr>
            <a:lvl3pPr marL="1219170" indent="0">
              <a:buNone/>
              <a:defRPr sz="3200"/>
            </a:lvl3pPr>
            <a:lvl4pPr marL="1828754" indent="0">
              <a:buNone/>
              <a:defRPr sz="2700"/>
            </a:lvl4pPr>
            <a:lvl5pPr marL="2438339" indent="0">
              <a:buNone/>
              <a:defRPr sz="2700"/>
            </a:lvl5pPr>
            <a:lvl6pPr marL="3047924" indent="0">
              <a:buNone/>
              <a:defRPr sz="2700"/>
            </a:lvl6pPr>
            <a:lvl7pPr marL="3657509" indent="0">
              <a:buNone/>
              <a:defRPr sz="2700"/>
            </a:lvl7pPr>
            <a:lvl8pPr marL="4267093" indent="0">
              <a:buNone/>
              <a:defRPr sz="2700"/>
            </a:lvl8pPr>
            <a:lvl9pPr marL="4876678" indent="0">
              <a:buNone/>
              <a:defRPr sz="2700"/>
            </a:lvl9pPr>
          </a:lstStyle>
          <a:p>
            <a:r>
              <a:rPr lang="da-DK" dirty="0" smtClean="0"/>
              <a:t>Klik på ikonet for at tilføje et billede</a:t>
            </a:r>
            <a:br>
              <a:rPr lang="da-DK" dirty="0" smtClean="0"/>
            </a:br>
            <a:r>
              <a:rPr lang="da-DK" dirty="0" smtClean="0"/>
              <a:t/>
            </a:r>
            <a:br>
              <a:rPr lang="da-DK" dirty="0" smtClean="0"/>
            </a:br>
            <a:endParaRPr lang="da-DK" dirty="0" smtClean="0"/>
          </a:p>
        </p:txBody>
      </p:sp>
    </p:spTree>
    <p:extLst>
      <p:ext uri="{BB962C8B-B14F-4D97-AF65-F5344CB8AC3E}">
        <p14:creationId xmlns:p14="http://schemas.microsoft.com/office/powerpoint/2010/main" val="148363150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oto i højformat med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dsholder til billede 2"/>
          <p:cNvSpPr>
            <a:spLocks noGrp="1" noChangeAspect="1"/>
          </p:cNvSpPr>
          <p:nvPr>
            <p:ph type="pic" idx="11" hasCustomPrompt="1"/>
          </p:nvPr>
        </p:nvSpPr>
        <p:spPr>
          <a:xfrm>
            <a:off x="3420000" y="576000"/>
            <a:ext cx="4500000" cy="59400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700" baseline="0"/>
            </a:lvl1pPr>
            <a:lvl2pPr marL="609585" indent="0">
              <a:buNone/>
              <a:defRPr sz="3700"/>
            </a:lvl2pPr>
            <a:lvl3pPr marL="1219170" indent="0">
              <a:buNone/>
              <a:defRPr sz="3200"/>
            </a:lvl3pPr>
            <a:lvl4pPr marL="1828754" indent="0">
              <a:buNone/>
              <a:defRPr sz="2700"/>
            </a:lvl4pPr>
            <a:lvl5pPr marL="2438339" indent="0">
              <a:buNone/>
              <a:defRPr sz="2700"/>
            </a:lvl5pPr>
            <a:lvl6pPr marL="3047924" indent="0">
              <a:buNone/>
              <a:defRPr sz="2700"/>
            </a:lvl6pPr>
            <a:lvl7pPr marL="3657509" indent="0">
              <a:buNone/>
              <a:defRPr sz="2700"/>
            </a:lvl7pPr>
            <a:lvl8pPr marL="4267093" indent="0">
              <a:buNone/>
              <a:defRPr sz="2700"/>
            </a:lvl8pPr>
            <a:lvl9pPr marL="4876678" indent="0">
              <a:buNone/>
              <a:defRPr sz="2700"/>
            </a:lvl9pPr>
          </a:lstStyle>
          <a:p>
            <a:r>
              <a:rPr lang="da-DK" dirty="0" smtClean="0"/>
              <a:t>Klik på ikonet </a:t>
            </a:r>
            <a:br>
              <a:rPr lang="da-DK" dirty="0" smtClean="0"/>
            </a:br>
            <a:r>
              <a:rPr lang="da-DK" dirty="0" smtClean="0"/>
              <a:t>for at tilføje et billede</a:t>
            </a:r>
            <a:r>
              <a:rPr lang="da-DK" dirty="0"/>
              <a:t/>
            </a:r>
            <a:br>
              <a:rPr lang="da-DK" dirty="0"/>
            </a:br>
            <a:r>
              <a:rPr lang="da-DK" dirty="0" smtClean="0"/>
              <a:t/>
            </a:r>
            <a:br>
              <a:rPr lang="da-DK" dirty="0" smtClean="0"/>
            </a:br>
            <a:r>
              <a:rPr lang="da-DK" dirty="0" smtClean="0"/>
              <a:t/>
            </a:r>
            <a:br>
              <a:rPr lang="da-DK" dirty="0" smtClean="0"/>
            </a:br>
            <a:endParaRPr lang="da-DK" dirty="0" smtClean="0"/>
          </a:p>
        </p:txBody>
      </p:sp>
      <p:sp>
        <p:nvSpPr>
          <p:cNvPr id="3" name="Tekstboks 2"/>
          <p:cNvSpPr txBox="1"/>
          <p:nvPr userDrawn="1"/>
        </p:nvSpPr>
        <p:spPr>
          <a:xfrm>
            <a:off x="-1488649" y="3141698"/>
            <a:ext cx="1151978" cy="43098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da-DK" sz="900" dirty="0" smtClean="0"/>
              <a:t>Foto kan også placeres længere til venstre på siden</a:t>
            </a:r>
            <a:endParaRPr lang="da-DK" sz="900" dirty="0"/>
          </a:p>
        </p:txBody>
      </p:sp>
    </p:spTree>
    <p:extLst>
      <p:ext uri="{BB962C8B-B14F-4D97-AF65-F5344CB8AC3E}">
        <p14:creationId xmlns:p14="http://schemas.microsoft.com/office/powerpoint/2010/main" val="200583656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to med overskrift og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dsholder til billede 2"/>
          <p:cNvSpPr>
            <a:spLocks noGrp="1"/>
          </p:cNvSpPr>
          <p:nvPr>
            <p:ph type="pic" idx="11" hasCustomPrompt="1"/>
          </p:nvPr>
        </p:nvSpPr>
        <p:spPr>
          <a:xfrm>
            <a:off x="720000" y="1800000"/>
            <a:ext cx="10080000" cy="41760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700" baseline="0"/>
            </a:lvl1pPr>
            <a:lvl2pPr marL="609585" indent="0">
              <a:buNone/>
              <a:defRPr sz="3700"/>
            </a:lvl2pPr>
            <a:lvl3pPr marL="1219170" indent="0">
              <a:buNone/>
              <a:defRPr sz="3200"/>
            </a:lvl3pPr>
            <a:lvl4pPr marL="1828754" indent="0">
              <a:buNone/>
              <a:defRPr sz="2700"/>
            </a:lvl4pPr>
            <a:lvl5pPr marL="2438339" indent="0">
              <a:buNone/>
              <a:defRPr sz="2700"/>
            </a:lvl5pPr>
            <a:lvl6pPr marL="3047924" indent="0">
              <a:buNone/>
              <a:defRPr sz="2700"/>
            </a:lvl6pPr>
            <a:lvl7pPr marL="3657509" indent="0">
              <a:buNone/>
              <a:defRPr sz="2700"/>
            </a:lvl7pPr>
            <a:lvl8pPr marL="4267093" indent="0">
              <a:buNone/>
              <a:defRPr sz="2700"/>
            </a:lvl8pPr>
            <a:lvl9pPr marL="4876678" indent="0">
              <a:buNone/>
              <a:defRPr sz="2700"/>
            </a:lvl9pPr>
          </a:lstStyle>
          <a:p>
            <a:r>
              <a:rPr lang="da-DK" dirty="0" smtClean="0"/>
              <a:t>Klik på ikonet for at tilføje et billede</a:t>
            </a:r>
            <a:br>
              <a:rPr lang="da-DK" dirty="0" smtClean="0"/>
            </a:br>
            <a:r>
              <a:rPr lang="da-DK" dirty="0" smtClean="0"/>
              <a:t/>
            </a:r>
            <a:br>
              <a:rPr lang="da-DK" dirty="0" smtClean="0"/>
            </a:br>
            <a:endParaRPr lang="da-DK" dirty="0" smtClean="0"/>
          </a:p>
        </p:txBody>
      </p:sp>
      <p:sp>
        <p:nvSpPr>
          <p:cNvPr id="3" name="Titel 1"/>
          <p:cNvSpPr>
            <a:spLocks noGrp="1" noChangeAspect="1"/>
          </p:cNvSpPr>
          <p:nvPr>
            <p:ph type="title" hasCustomPrompt="1"/>
          </p:nvPr>
        </p:nvSpPr>
        <p:spPr>
          <a:xfrm>
            <a:off x="720000" y="828000"/>
            <a:ext cx="10080000" cy="900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da-DK" dirty="0" smtClean="0"/>
              <a:t>Skriv overskrift her</a:t>
            </a:r>
            <a:endParaRPr lang="da-DK" dirty="0"/>
          </a:p>
        </p:txBody>
      </p:sp>
      <p:sp>
        <p:nvSpPr>
          <p:cNvPr id="4" name="Pladsholder til tekst 3"/>
          <p:cNvSpPr>
            <a:spLocks noGrp="1"/>
          </p:cNvSpPr>
          <p:nvPr>
            <p:ph type="body" sz="quarter" idx="12" hasCustomPrompt="1"/>
          </p:nvPr>
        </p:nvSpPr>
        <p:spPr>
          <a:xfrm>
            <a:off x="720000" y="6048000"/>
            <a:ext cx="10080000" cy="360083"/>
          </a:xfrm>
          <a:prstGeom prst="rect">
            <a:avLst/>
          </a:prstGeom>
        </p:spPr>
        <p:txBody>
          <a:bodyPr anchor="t" anchorCtr="0">
            <a:normAutofit/>
          </a:bodyPr>
          <a:lstStyle>
            <a:lvl1pPr marL="0" indent="0">
              <a:buNone/>
              <a:defRPr sz="1800" baseline="0">
                <a:solidFill>
                  <a:schemeClr val="tx1"/>
                </a:solidFill>
              </a:defRPr>
            </a:lvl1pPr>
            <a:lvl2pPr marL="833946" indent="0">
              <a:buNone/>
              <a:defRPr sz="1900">
                <a:solidFill>
                  <a:schemeClr val="tx1"/>
                </a:solidFill>
              </a:defRPr>
            </a:lvl2pPr>
            <a:lvl3pPr marL="1549361" indent="0">
              <a:buNone/>
              <a:defRPr sz="1900">
                <a:solidFill>
                  <a:schemeClr val="tx1"/>
                </a:solidFill>
              </a:defRPr>
            </a:lvl3pPr>
            <a:lvl4pPr marL="2279592" indent="0">
              <a:buNone/>
              <a:defRPr sz="1900">
                <a:solidFill>
                  <a:schemeClr val="tx1"/>
                </a:solidFill>
              </a:defRPr>
            </a:lvl4pPr>
            <a:lvl5pPr marL="2874361" indent="0">
              <a:buNone/>
              <a:defRPr sz="1900">
                <a:solidFill>
                  <a:schemeClr val="tx1"/>
                </a:solidFill>
              </a:defRPr>
            </a:lvl5pPr>
          </a:lstStyle>
          <a:p>
            <a:pPr lvl="0"/>
            <a:r>
              <a:rPr lang="da-DK" dirty="0" smtClean="0"/>
              <a:t>Skriv tekst her</a:t>
            </a:r>
          </a:p>
        </p:txBody>
      </p:sp>
    </p:spTree>
    <p:extLst>
      <p:ext uri="{BB962C8B-B14F-4D97-AF65-F5344CB8AC3E}">
        <p14:creationId xmlns:p14="http://schemas.microsoft.com/office/powerpoint/2010/main" val="171312295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Foto på hele formate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dsholder til billede 2"/>
          <p:cNvSpPr>
            <a:spLocks noGrp="1"/>
          </p:cNvSpPr>
          <p:nvPr>
            <p:ph type="pic" idx="11" hasCustomPrompt="1"/>
          </p:nvPr>
        </p:nvSpPr>
        <p:spPr>
          <a:xfrm>
            <a:off x="0" y="0"/>
            <a:ext cx="12190413" cy="6859588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700" baseline="0"/>
            </a:lvl1pPr>
            <a:lvl2pPr marL="609585" indent="0">
              <a:buNone/>
              <a:defRPr sz="3700"/>
            </a:lvl2pPr>
            <a:lvl3pPr marL="1219170" indent="0">
              <a:buNone/>
              <a:defRPr sz="3200"/>
            </a:lvl3pPr>
            <a:lvl4pPr marL="1828754" indent="0">
              <a:buNone/>
              <a:defRPr sz="2700"/>
            </a:lvl4pPr>
            <a:lvl5pPr marL="2438339" indent="0">
              <a:buNone/>
              <a:defRPr sz="2700"/>
            </a:lvl5pPr>
            <a:lvl6pPr marL="3047924" indent="0">
              <a:buNone/>
              <a:defRPr sz="2700"/>
            </a:lvl6pPr>
            <a:lvl7pPr marL="3657509" indent="0">
              <a:buNone/>
              <a:defRPr sz="2700"/>
            </a:lvl7pPr>
            <a:lvl8pPr marL="4267093" indent="0">
              <a:buNone/>
              <a:defRPr sz="2700"/>
            </a:lvl8pPr>
            <a:lvl9pPr marL="4876678" indent="0">
              <a:buNone/>
              <a:defRPr sz="2700"/>
            </a:lvl9pPr>
          </a:lstStyle>
          <a:p>
            <a:r>
              <a:rPr lang="da-DK" dirty="0" smtClean="0"/>
              <a:t>Klik på ikonet for at tilføje et billede</a:t>
            </a:r>
            <a:br>
              <a:rPr lang="da-DK" dirty="0" smtClean="0"/>
            </a:br>
            <a:r>
              <a:rPr lang="da-DK" dirty="0" smtClean="0"/>
              <a:t/>
            </a:r>
            <a:br>
              <a:rPr lang="da-DK" dirty="0" smtClean="0"/>
            </a:br>
            <a:r>
              <a:rPr lang="da-DK" dirty="0" smtClean="0"/>
              <a:t/>
            </a:r>
            <a:br>
              <a:rPr lang="da-DK" dirty="0" smtClean="0"/>
            </a:b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80012127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 noChangeAspect="1"/>
          </p:cNvSpPr>
          <p:nvPr>
            <p:ph type="title" hasCustomPrompt="1"/>
          </p:nvPr>
        </p:nvSpPr>
        <p:spPr>
          <a:xfrm>
            <a:off x="720000" y="1188000"/>
            <a:ext cx="10080000" cy="900000"/>
          </a:xfrm>
          <a:prstGeom prst="rect">
            <a:avLst/>
          </a:prstGeom>
        </p:spPr>
        <p:txBody>
          <a:bodyPr anchor="t" anchorCtr="0"/>
          <a:lstStyle>
            <a:lvl1pPr>
              <a:defRPr/>
            </a:lvl1pPr>
          </a:lstStyle>
          <a:p>
            <a:r>
              <a:rPr lang="da-DK" dirty="0" smtClean="0"/>
              <a:t>Skriv overskrift her</a:t>
            </a: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02345465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588513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dias_MIDTRØ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ktangel 1"/>
          <p:cNvSpPr>
            <a:spLocks noChangeAspect="1"/>
          </p:cNvSpPr>
          <p:nvPr/>
        </p:nvSpPr>
        <p:spPr>
          <a:xfrm>
            <a:off x="0" y="576000"/>
            <a:ext cx="12190413" cy="5940000"/>
          </a:xfrm>
          <a:prstGeom prst="rect">
            <a:avLst/>
          </a:prstGeom>
          <a:solidFill>
            <a:schemeClr val="tx2"/>
          </a:solidFill>
          <a:ln w="152400" cap="rnd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rtlCol="0" anchor="ctr"/>
          <a:lstStyle/>
          <a:p>
            <a:pPr algn="ctr"/>
            <a:endParaRPr lang="da-DK" dirty="0">
              <a:solidFill>
                <a:srgbClr val="3F3018"/>
              </a:solidFill>
            </a:endParaRPr>
          </a:p>
        </p:txBody>
      </p:sp>
      <p:sp>
        <p:nvSpPr>
          <p:cNvPr id="39024" name="Rectangle 112"/>
          <p:cNvSpPr>
            <a:spLocks noGrp="1" noChangeAspect="1" noChangeArrowheads="1"/>
          </p:cNvSpPr>
          <p:nvPr>
            <p:ph type="ctrTitle" sz="quarter" hasCustomPrompt="1"/>
          </p:nvPr>
        </p:nvSpPr>
        <p:spPr>
          <a:xfrm>
            <a:off x="1080000" y="3600000"/>
            <a:ext cx="9720000" cy="1440196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spcAft>
                <a:spcPct val="20000"/>
              </a:spcAft>
              <a:defRPr sz="5000">
                <a:solidFill>
                  <a:schemeClr val="bg1"/>
                </a:solidFill>
              </a:defRPr>
            </a:lvl1pPr>
          </a:lstStyle>
          <a:p>
            <a:pPr lvl="0"/>
            <a:r>
              <a:rPr lang="da-DK" altLang="da-DK" noProof="0" dirty="0" smtClean="0"/>
              <a:t>Skriv titel her</a:t>
            </a:r>
          </a:p>
        </p:txBody>
      </p:sp>
      <p:sp>
        <p:nvSpPr>
          <p:cNvPr id="39025" name="Rectangle 113"/>
          <p:cNvSpPr>
            <a:spLocks noGrp="1" noChangeAspect="1" noChangeArrowheads="1"/>
          </p:cNvSpPr>
          <p:nvPr>
            <p:ph type="subTitle" sz="quarter" idx="1" hasCustomPrompt="1"/>
          </p:nvPr>
        </p:nvSpPr>
        <p:spPr>
          <a:xfrm>
            <a:off x="1080000" y="5112000"/>
            <a:ext cx="9720000" cy="719305"/>
          </a:xfrm>
          <a:prstGeom prst="rect">
            <a:avLst/>
          </a:prstGeom>
        </p:spPr>
        <p:txBody>
          <a:bodyPr anchor="t"/>
          <a:lstStyle>
            <a:lvl1pPr marL="0" indent="0">
              <a:buFont typeface="Wingdings" pitchFamily="2" charset="2"/>
              <a:buNone/>
              <a:defRPr sz="2600"/>
            </a:lvl1pPr>
          </a:lstStyle>
          <a:p>
            <a:pPr lvl="0"/>
            <a:r>
              <a:rPr lang="da-DK" altLang="da-DK" noProof="0" dirty="0" smtClean="0"/>
              <a:t>Skriv undertitel her</a:t>
            </a:r>
          </a:p>
        </p:txBody>
      </p:sp>
    </p:spTree>
    <p:extLst>
      <p:ext uri="{BB962C8B-B14F-4D97-AF65-F5344CB8AC3E}">
        <p14:creationId xmlns:p14="http://schemas.microsoft.com/office/powerpoint/2010/main" val="88667244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to højformat - overskrift og 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4500000" y="1908000"/>
            <a:ext cx="6300000" cy="900000"/>
          </a:xfrm>
          <a:prstGeom prst="rect">
            <a:avLst/>
          </a:prstGeom>
        </p:spPr>
        <p:txBody>
          <a:bodyPr anchor="t" anchorCtr="0"/>
          <a:lstStyle>
            <a:lvl1pPr>
              <a:defRPr/>
            </a:lvl1pPr>
          </a:lstStyle>
          <a:p>
            <a:r>
              <a:rPr lang="da-DK" dirty="0" smtClean="0"/>
              <a:t>Skriv overskrift her</a:t>
            </a:r>
            <a:endParaRPr lang="da-DK" dirty="0"/>
          </a:p>
        </p:txBody>
      </p:sp>
      <p:sp>
        <p:nvSpPr>
          <p:cNvPr id="5" name="Pladsholder til indhold 2"/>
          <p:cNvSpPr>
            <a:spLocks noGrp="1"/>
          </p:cNvSpPr>
          <p:nvPr>
            <p:ph sz="half" idx="10" hasCustomPrompt="1"/>
          </p:nvPr>
        </p:nvSpPr>
        <p:spPr>
          <a:xfrm>
            <a:off x="4500000" y="2880000"/>
            <a:ext cx="3060000" cy="3312000"/>
          </a:xfrm>
          <a:prstGeom prst="rect">
            <a:avLst/>
          </a:prstGeom>
        </p:spPr>
        <p:txBody>
          <a:bodyPr anchor="t" anchorCtr="0"/>
          <a:lstStyle>
            <a:lvl1pPr marL="0" indent="0">
              <a:buNone/>
              <a:defRPr sz="2600"/>
            </a:lvl1pPr>
            <a:lvl2pPr>
              <a:defRPr sz="3200"/>
            </a:lvl2pPr>
            <a:lvl3pPr>
              <a:defRPr sz="270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da-DK" altLang="da-DK" dirty="0" smtClean="0"/>
              <a:t>Skriv tekst eller klik på ikon for at tilføje indhold</a:t>
            </a:r>
          </a:p>
          <a:p>
            <a:pPr lvl="0"/>
            <a:endParaRPr lang="da-DK" altLang="da-DK" dirty="0" smtClean="0"/>
          </a:p>
        </p:txBody>
      </p:sp>
      <p:sp>
        <p:nvSpPr>
          <p:cNvPr id="6" name="Pladsholder til indhold 2"/>
          <p:cNvSpPr>
            <a:spLocks noGrp="1"/>
          </p:cNvSpPr>
          <p:nvPr>
            <p:ph sz="half" idx="11" hasCustomPrompt="1"/>
          </p:nvPr>
        </p:nvSpPr>
        <p:spPr>
          <a:xfrm>
            <a:off x="7740000" y="2880000"/>
            <a:ext cx="3060000" cy="3312000"/>
          </a:xfrm>
          <a:prstGeom prst="rect">
            <a:avLst/>
          </a:prstGeom>
        </p:spPr>
        <p:txBody>
          <a:bodyPr anchor="t" anchorCtr="0"/>
          <a:lstStyle>
            <a:lvl1pPr marL="0" indent="0">
              <a:buNone/>
              <a:defRPr sz="2600"/>
            </a:lvl1pPr>
            <a:lvl2pPr>
              <a:defRPr sz="3200"/>
            </a:lvl2pPr>
            <a:lvl3pPr>
              <a:defRPr sz="270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da-DK" altLang="da-DK" dirty="0" smtClean="0"/>
              <a:t>Skriv tekst eller klik på ikon for at tilføje indhold</a:t>
            </a:r>
          </a:p>
          <a:p>
            <a:pPr lvl="0"/>
            <a:endParaRPr lang="da-DK" altLang="da-DK" dirty="0" smtClean="0"/>
          </a:p>
        </p:txBody>
      </p:sp>
      <p:sp>
        <p:nvSpPr>
          <p:cNvPr id="7" name="Pladsholder til billede 2"/>
          <p:cNvSpPr>
            <a:spLocks noGrp="1" noChangeAspect="1"/>
          </p:cNvSpPr>
          <p:nvPr>
            <p:ph type="pic" idx="12" hasCustomPrompt="1"/>
          </p:nvPr>
        </p:nvSpPr>
        <p:spPr>
          <a:xfrm>
            <a:off x="0" y="1"/>
            <a:ext cx="4140000" cy="6859588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000" baseline="0"/>
            </a:lvl1pPr>
            <a:lvl2pPr marL="609585" indent="0">
              <a:buNone/>
              <a:defRPr sz="3700"/>
            </a:lvl2pPr>
            <a:lvl3pPr marL="1219170" indent="0">
              <a:buNone/>
              <a:defRPr sz="3200"/>
            </a:lvl3pPr>
            <a:lvl4pPr marL="1828754" indent="0">
              <a:buNone/>
              <a:defRPr sz="2700"/>
            </a:lvl4pPr>
            <a:lvl5pPr marL="2438339" indent="0">
              <a:buNone/>
              <a:defRPr sz="2700"/>
            </a:lvl5pPr>
            <a:lvl6pPr marL="3047924" indent="0">
              <a:buNone/>
              <a:defRPr sz="2700"/>
            </a:lvl6pPr>
            <a:lvl7pPr marL="3657509" indent="0">
              <a:buNone/>
              <a:defRPr sz="2700"/>
            </a:lvl7pPr>
            <a:lvl8pPr marL="4267093" indent="0">
              <a:buNone/>
              <a:defRPr sz="2700"/>
            </a:lvl8pPr>
            <a:lvl9pPr marL="4876678" indent="0">
              <a:buNone/>
              <a:defRPr sz="2700"/>
            </a:lvl9pPr>
          </a:lstStyle>
          <a:p>
            <a:r>
              <a:rPr lang="da-DK" dirty="0" smtClean="0"/>
              <a:t>Klik på ikonet for </a:t>
            </a:r>
            <a:br>
              <a:rPr lang="da-DK" dirty="0" smtClean="0"/>
            </a:br>
            <a:r>
              <a:rPr lang="da-DK" dirty="0" smtClean="0"/>
              <a:t>at tilføje et billede</a:t>
            </a:r>
            <a:br>
              <a:rPr lang="da-DK" dirty="0" smtClean="0"/>
            </a:br>
            <a:r>
              <a:rPr lang="da-DK" dirty="0" smtClean="0"/>
              <a:t/>
            </a:r>
            <a:br>
              <a:rPr lang="da-DK" dirty="0" smtClean="0"/>
            </a:br>
            <a:r>
              <a:rPr lang="da-DK" dirty="0" smtClean="0"/>
              <a:t/>
            </a:r>
            <a:br>
              <a:rPr lang="da-DK" dirty="0" smtClean="0"/>
            </a:b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89017749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to højformat - overskrift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4500000" y="1908000"/>
            <a:ext cx="6300000" cy="900000"/>
          </a:xfrm>
          <a:prstGeom prst="rect">
            <a:avLst/>
          </a:prstGeom>
        </p:spPr>
        <p:txBody>
          <a:bodyPr anchor="t" anchorCtr="0"/>
          <a:lstStyle>
            <a:lvl1pPr>
              <a:defRPr/>
            </a:lvl1pPr>
          </a:lstStyle>
          <a:p>
            <a:r>
              <a:rPr lang="da-DK" dirty="0" smtClean="0"/>
              <a:t>Skriv overskrift her</a:t>
            </a:r>
            <a:endParaRPr lang="da-DK" dirty="0"/>
          </a:p>
        </p:txBody>
      </p:sp>
      <p:sp>
        <p:nvSpPr>
          <p:cNvPr id="5" name="Pladsholder til indhold 2"/>
          <p:cNvSpPr>
            <a:spLocks noGrp="1"/>
          </p:cNvSpPr>
          <p:nvPr>
            <p:ph sz="half" idx="10" hasCustomPrompt="1"/>
          </p:nvPr>
        </p:nvSpPr>
        <p:spPr>
          <a:xfrm>
            <a:off x="4500000" y="2880000"/>
            <a:ext cx="6300000" cy="3312000"/>
          </a:xfrm>
          <a:prstGeom prst="rect">
            <a:avLst/>
          </a:prstGeom>
        </p:spPr>
        <p:txBody>
          <a:bodyPr anchor="t" anchorCtr="0"/>
          <a:lstStyle>
            <a:lvl1pPr marL="0" indent="0">
              <a:buNone/>
              <a:defRPr sz="2600"/>
            </a:lvl1pPr>
            <a:lvl2pPr>
              <a:defRPr sz="3200"/>
            </a:lvl2pPr>
            <a:lvl3pPr>
              <a:defRPr sz="270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da-DK" altLang="da-DK" dirty="0" smtClean="0"/>
              <a:t>Skriv tekst eller klik på ikon for at tilføje indhold</a:t>
            </a:r>
          </a:p>
        </p:txBody>
      </p:sp>
      <p:sp>
        <p:nvSpPr>
          <p:cNvPr id="7" name="Pladsholder til billede 2"/>
          <p:cNvSpPr>
            <a:spLocks noGrp="1" noChangeAspect="1"/>
          </p:cNvSpPr>
          <p:nvPr>
            <p:ph type="pic" idx="12" hasCustomPrompt="1"/>
          </p:nvPr>
        </p:nvSpPr>
        <p:spPr>
          <a:xfrm>
            <a:off x="0" y="0"/>
            <a:ext cx="4140000" cy="6859588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000" baseline="0"/>
            </a:lvl1pPr>
            <a:lvl2pPr marL="609585" indent="0">
              <a:buNone/>
              <a:defRPr sz="3700"/>
            </a:lvl2pPr>
            <a:lvl3pPr marL="1219170" indent="0">
              <a:buNone/>
              <a:defRPr sz="3200"/>
            </a:lvl3pPr>
            <a:lvl4pPr marL="1828754" indent="0">
              <a:buNone/>
              <a:defRPr sz="2700"/>
            </a:lvl4pPr>
            <a:lvl5pPr marL="2438339" indent="0">
              <a:buNone/>
              <a:defRPr sz="2700"/>
            </a:lvl5pPr>
            <a:lvl6pPr marL="3047924" indent="0">
              <a:buNone/>
              <a:defRPr sz="2700"/>
            </a:lvl6pPr>
            <a:lvl7pPr marL="3657509" indent="0">
              <a:buNone/>
              <a:defRPr sz="2700"/>
            </a:lvl7pPr>
            <a:lvl8pPr marL="4267093" indent="0">
              <a:buNone/>
              <a:defRPr sz="2700"/>
            </a:lvl8pPr>
            <a:lvl9pPr marL="4876678" indent="0">
              <a:buNone/>
              <a:defRPr sz="2700"/>
            </a:lvl9pPr>
          </a:lstStyle>
          <a:p>
            <a:r>
              <a:rPr lang="da-DK" dirty="0" smtClean="0"/>
              <a:t>Klik på ikonet for </a:t>
            </a:r>
            <a:br>
              <a:rPr lang="da-DK" dirty="0" smtClean="0"/>
            </a:br>
            <a:r>
              <a:rPr lang="da-DK" dirty="0" smtClean="0"/>
              <a:t>at tilføje et billede</a:t>
            </a:r>
            <a:br>
              <a:rPr lang="da-DK" dirty="0" smtClean="0"/>
            </a:br>
            <a:r>
              <a:rPr lang="da-DK" dirty="0" smtClean="0"/>
              <a:t/>
            </a:r>
            <a:br>
              <a:rPr lang="da-DK" dirty="0" smtClean="0"/>
            </a:br>
            <a:r>
              <a:rPr lang="da-DK" dirty="0" smtClean="0"/>
              <a:t/>
            </a:r>
            <a:br>
              <a:rPr lang="da-DK" dirty="0" smtClean="0"/>
            </a:b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31885845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to bredformat - overskrift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720000" y="1188000"/>
            <a:ext cx="10080000" cy="540000"/>
          </a:xfrm>
          <a:prstGeom prst="rect">
            <a:avLst/>
          </a:prstGeom>
        </p:spPr>
        <p:txBody>
          <a:bodyPr anchor="t" anchorCtr="0"/>
          <a:lstStyle>
            <a:lvl1pPr>
              <a:defRPr/>
            </a:lvl1pPr>
          </a:lstStyle>
          <a:p>
            <a:r>
              <a:rPr lang="da-DK" dirty="0" smtClean="0"/>
              <a:t>Skriv overskrift her</a:t>
            </a:r>
            <a:endParaRPr lang="da-DK" dirty="0"/>
          </a:p>
        </p:txBody>
      </p:sp>
      <p:sp>
        <p:nvSpPr>
          <p:cNvPr id="6" name="Pladsholder til indhold 2"/>
          <p:cNvSpPr>
            <a:spLocks noGrp="1"/>
          </p:cNvSpPr>
          <p:nvPr>
            <p:ph sz="half" idx="11" hasCustomPrompt="1"/>
          </p:nvPr>
        </p:nvSpPr>
        <p:spPr>
          <a:xfrm>
            <a:off x="7560000" y="1800000"/>
            <a:ext cx="3240000" cy="4392000"/>
          </a:xfrm>
          <a:prstGeom prst="rect">
            <a:avLst/>
          </a:prstGeom>
        </p:spPr>
        <p:txBody>
          <a:bodyPr anchor="t" anchorCtr="0"/>
          <a:lstStyle>
            <a:lvl1pPr marL="0" indent="0">
              <a:buNone/>
              <a:defRPr sz="2600"/>
            </a:lvl1pPr>
            <a:lvl2pPr>
              <a:defRPr sz="3200"/>
            </a:lvl2pPr>
            <a:lvl3pPr>
              <a:defRPr sz="270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da-DK" altLang="da-DK" dirty="0" smtClean="0"/>
              <a:t>Skriv tekst eller klik på ikon for at tilføje indhold</a:t>
            </a:r>
          </a:p>
          <a:p>
            <a:pPr lvl="0"/>
            <a:endParaRPr lang="da-DK" altLang="da-DK" dirty="0" smtClean="0"/>
          </a:p>
        </p:txBody>
      </p:sp>
      <p:sp>
        <p:nvSpPr>
          <p:cNvPr id="7" name="Pladsholder til billede 2"/>
          <p:cNvSpPr>
            <a:spLocks noGrp="1" noChangeAspect="1"/>
          </p:cNvSpPr>
          <p:nvPr>
            <p:ph type="pic" idx="12" hasCustomPrompt="1"/>
          </p:nvPr>
        </p:nvSpPr>
        <p:spPr>
          <a:xfrm>
            <a:off x="720000" y="1800000"/>
            <a:ext cx="6660000" cy="43920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700" baseline="0"/>
            </a:lvl1pPr>
            <a:lvl2pPr marL="609585" indent="0">
              <a:buNone/>
              <a:defRPr sz="3700"/>
            </a:lvl2pPr>
            <a:lvl3pPr marL="1219170" indent="0">
              <a:buNone/>
              <a:defRPr sz="3200"/>
            </a:lvl3pPr>
            <a:lvl4pPr marL="1828754" indent="0">
              <a:buNone/>
              <a:defRPr sz="2700"/>
            </a:lvl4pPr>
            <a:lvl5pPr marL="2438339" indent="0">
              <a:buNone/>
              <a:defRPr sz="2700"/>
            </a:lvl5pPr>
            <a:lvl6pPr marL="3047924" indent="0">
              <a:buNone/>
              <a:defRPr sz="2700"/>
            </a:lvl6pPr>
            <a:lvl7pPr marL="3657509" indent="0">
              <a:buNone/>
              <a:defRPr sz="2700"/>
            </a:lvl7pPr>
            <a:lvl8pPr marL="4267093" indent="0">
              <a:buNone/>
              <a:defRPr sz="2700"/>
            </a:lvl8pPr>
            <a:lvl9pPr marL="4876678" indent="0">
              <a:buNone/>
              <a:defRPr sz="2700"/>
            </a:lvl9pPr>
          </a:lstStyle>
          <a:p>
            <a:r>
              <a:rPr lang="da-DK" dirty="0" smtClean="0"/>
              <a:t>Klik på ikonet for at tilføje et billede</a:t>
            </a:r>
            <a:br>
              <a:rPr lang="da-DK" dirty="0" smtClean="0"/>
            </a:br>
            <a:r>
              <a:rPr lang="da-DK" dirty="0" smtClean="0"/>
              <a:t/>
            </a:r>
            <a:br>
              <a:rPr lang="da-DK" dirty="0" smtClean="0"/>
            </a:b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52458248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verskrift og 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720000" y="1188000"/>
            <a:ext cx="10080000" cy="900000"/>
          </a:xfrm>
          <a:prstGeom prst="rect">
            <a:avLst/>
          </a:prstGeom>
        </p:spPr>
        <p:txBody>
          <a:bodyPr anchor="t" anchorCtr="0"/>
          <a:lstStyle>
            <a:lvl1pPr>
              <a:defRPr baseline="0"/>
            </a:lvl1pPr>
          </a:lstStyle>
          <a:p>
            <a:r>
              <a:rPr lang="da-DK" dirty="0" smtClean="0"/>
              <a:t>Skriv overskrift her</a:t>
            </a:r>
            <a:endParaRPr lang="da-DK" dirty="0"/>
          </a:p>
        </p:txBody>
      </p:sp>
      <p:sp>
        <p:nvSpPr>
          <p:cNvPr id="3" name="Pladsholder til indhold 2"/>
          <p:cNvSpPr>
            <a:spLocks noGrp="1" noChangeAspect="1"/>
          </p:cNvSpPr>
          <p:nvPr>
            <p:ph sz="half" idx="1" hasCustomPrompt="1"/>
          </p:nvPr>
        </p:nvSpPr>
        <p:spPr>
          <a:xfrm>
            <a:off x="720000" y="2159502"/>
            <a:ext cx="4860000" cy="4032000"/>
          </a:xfrm>
          <a:prstGeom prst="rect">
            <a:avLst/>
          </a:prstGeom>
        </p:spPr>
        <p:txBody>
          <a:bodyPr anchor="t" anchorCtr="0"/>
          <a:lstStyle>
            <a:lvl1pPr>
              <a:defRPr sz="3200"/>
            </a:lvl1pPr>
            <a:lvl2pPr marL="628650" indent="-271463">
              <a:defRPr sz="3200"/>
            </a:lvl2pPr>
            <a:lvl3pPr marL="985838" indent="-269875">
              <a:defRPr sz="2600"/>
            </a:lvl3pPr>
            <a:lvl4pPr marL="1343025" indent="-269875">
              <a:defRPr sz="2200"/>
            </a:lvl4pPr>
            <a:lvl5pPr marL="1701800" indent="-269875">
              <a:defRPr sz="18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da-DK" altLang="da-DK" dirty="0" smtClean="0"/>
              <a:t>Skriv tekst eller klik </a:t>
            </a:r>
            <a:br>
              <a:rPr lang="da-DK" altLang="da-DK" dirty="0" smtClean="0"/>
            </a:br>
            <a:r>
              <a:rPr lang="da-DK" altLang="da-DK" dirty="0" smtClean="0"/>
              <a:t>på ikon for at tilføje indhold</a:t>
            </a:r>
          </a:p>
        </p:txBody>
      </p:sp>
      <p:sp>
        <p:nvSpPr>
          <p:cNvPr id="6" name="Pladsholder til indhold 2"/>
          <p:cNvSpPr>
            <a:spLocks noGrp="1" noChangeAspect="1"/>
          </p:cNvSpPr>
          <p:nvPr>
            <p:ph sz="half" idx="10" hasCustomPrompt="1"/>
          </p:nvPr>
        </p:nvSpPr>
        <p:spPr>
          <a:xfrm>
            <a:off x="5940000" y="2160000"/>
            <a:ext cx="4860000" cy="4032000"/>
          </a:xfrm>
          <a:prstGeom prst="rect">
            <a:avLst/>
          </a:prstGeom>
        </p:spPr>
        <p:txBody>
          <a:bodyPr anchor="t" anchorCtr="0"/>
          <a:lstStyle>
            <a:lvl1pPr>
              <a:defRPr sz="3200"/>
            </a:lvl1pPr>
            <a:lvl2pPr marL="357188" indent="-357188">
              <a:defRPr sz="3200"/>
            </a:lvl2pPr>
            <a:lvl3pPr marL="985838" indent="-269875">
              <a:defRPr sz="2600"/>
            </a:lvl3pPr>
            <a:lvl4pPr marL="1343025" indent="-269875">
              <a:defRPr sz="2200"/>
            </a:lvl4pPr>
            <a:lvl5pPr marL="1701800" indent="-269875">
              <a:defRPr sz="18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1"/>
            <a:r>
              <a:rPr lang="da-DK" altLang="da-DK" dirty="0" smtClean="0"/>
              <a:t>skriv tekst i </a:t>
            </a:r>
            <a:r>
              <a:rPr lang="da-DK" altLang="da-DK" dirty="0" err="1" smtClean="0"/>
              <a:t>bullit</a:t>
            </a:r>
            <a:r>
              <a:rPr lang="da-DK" altLang="da-DK" dirty="0" smtClean="0"/>
              <a:t>-form</a:t>
            </a:r>
          </a:p>
          <a:p>
            <a:pPr lvl="2"/>
            <a:r>
              <a:rPr lang="da-DK" altLang="da-DK" dirty="0" smtClean="0"/>
              <a:t>andet niveau</a:t>
            </a:r>
          </a:p>
          <a:p>
            <a:pPr lvl="3"/>
            <a:r>
              <a:rPr lang="da-DK" altLang="da-DK" dirty="0" smtClean="0"/>
              <a:t>tredje niveau</a:t>
            </a:r>
          </a:p>
          <a:p>
            <a:pPr lvl="4"/>
            <a:r>
              <a:rPr lang="da-DK" altLang="da-DK" dirty="0" smtClean="0"/>
              <a:t>fjerde niveau</a:t>
            </a:r>
          </a:p>
        </p:txBody>
      </p:sp>
    </p:spTree>
    <p:extLst>
      <p:ext uri="{BB962C8B-B14F-4D97-AF65-F5344CB8AC3E}">
        <p14:creationId xmlns:p14="http://schemas.microsoft.com/office/powerpoint/2010/main" val="1285695858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Overskrift og tre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720000" y="1188000"/>
            <a:ext cx="10080000" cy="900000"/>
          </a:xfrm>
          <a:prstGeom prst="rect">
            <a:avLst/>
          </a:prstGeom>
        </p:spPr>
        <p:txBody>
          <a:bodyPr anchor="t" anchorCtr="0"/>
          <a:lstStyle>
            <a:lvl1pPr>
              <a:defRPr/>
            </a:lvl1pPr>
          </a:lstStyle>
          <a:p>
            <a:r>
              <a:rPr lang="da-DK" dirty="0" smtClean="0"/>
              <a:t>Skriv overskrift her</a:t>
            </a:r>
            <a:endParaRPr lang="da-DK" dirty="0"/>
          </a:p>
        </p:txBody>
      </p:sp>
      <p:sp>
        <p:nvSpPr>
          <p:cNvPr id="3" name="Pladsholder til indhold 2"/>
          <p:cNvSpPr>
            <a:spLocks noGrp="1"/>
          </p:cNvSpPr>
          <p:nvPr>
            <p:ph sz="half" idx="1" hasCustomPrompt="1"/>
          </p:nvPr>
        </p:nvSpPr>
        <p:spPr>
          <a:xfrm>
            <a:off x="720000" y="2159502"/>
            <a:ext cx="3240000" cy="4032000"/>
          </a:xfrm>
          <a:prstGeom prst="rect">
            <a:avLst/>
          </a:prstGeom>
        </p:spPr>
        <p:txBody>
          <a:bodyPr anchor="t" anchorCtr="0"/>
          <a:lstStyle>
            <a:lvl1pPr marL="0" indent="0">
              <a:buNone/>
              <a:defRPr sz="2600"/>
            </a:lvl1pPr>
            <a:lvl2pPr marL="182563" indent="-182563">
              <a:defRPr sz="2600"/>
            </a:lvl2pPr>
            <a:lvl3pPr marL="1549361" indent="0">
              <a:buNone/>
              <a:defRPr sz="270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da-DK" altLang="da-DK" dirty="0" smtClean="0"/>
              <a:t>Skriv tekst eller klik på ikon for at tilføje indhold</a:t>
            </a:r>
          </a:p>
          <a:p>
            <a:pPr lvl="0"/>
            <a:endParaRPr lang="da-DK" altLang="da-DK" dirty="0" smtClean="0"/>
          </a:p>
        </p:txBody>
      </p:sp>
      <p:sp>
        <p:nvSpPr>
          <p:cNvPr id="5" name="Pladsholder til indhold 2"/>
          <p:cNvSpPr>
            <a:spLocks noGrp="1"/>
          </p:cNvSpPr>
          <p:nvPr>
            <p:ph sz="half" idx="10" hasCustomPrompt="1"/>
          </p:nvPr>
        </p:nvSpPr>
        <p:spPr>
          <a:xfrm>
            <a:off x="4140000" y="2160000"/>
            <a:ext cx="3240000" cy="4032000"/>
          </a:xfrm>
          <a:prstGeom prst="rect">
            <a:avLst/>
          </a:prstGeom>
        </p:spPr>
        <p:txBody>
          <a:bodyPr anchor="t" anchorCtr="0"/>
          <a:lstStyle>
            <a:lvl1pPr marL="0" indent="0">
              <a:buNone/>
              <a:defRPr sz="2600"/>
            </a:lvl1pPr>
            <a:lvl2pPr>
              <a:defRPr sz="3200"/>
            </a:lvl2pPr>
            <a:lvl3pPr>
              <a:defRPr sz="270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da-DK" altLang="da-DK" dirty="0" smtClean="0"/>
              <a:t>Skriv tekst eller klik på ikon for at tilføje indhold</a:t>
            </a:r>
          </a:p>
          <a:p>
            <a:pPr lvl="0"/>
            <a:endParaRPr lang="da-DK" altLang="da-DK" dirty="0" smtClean="0"/>
          </a:p>
        </p:txBody>
      </p:sp>
      <p:sp>
        <p:nvSpPr>
          <p:cNvPr id="6" name="Pladsholder til indhold 2"/>
          <p:cNvSpPr>
            <a:spLocks noGrp="1"/>
          </p:cNvSpPr>
          <p:nvPr>
            <p:ph sz="half" idx="11" hasCustomPrompt="1"/>
          </p:nvPr>
        </p:nvSpPr>
        <p:spPr>
          <a:xfrm>
            <a:off x="7560000" y="2160000"/>
            <a:ext cx="3240000" cy="4032000"/>
          </a:xfrm>
          <a:prstGeom prst="rect">
            <a:avLst/>
          </a:prstGeom>
        </p:spPr>
        <p:txBody>
          <a:bodyPr anchor="t" anchorCtr="0"/>
          <a:lstStyle>
            <a:lvl1pPr marL="0" indent="0">
              <a:buNone/>
              <a:defRPr sz="2600"/>
            </a:lvl1pPr>
            <a:lvl2pPr>
              <a:defRPr sz="3200"/>
            </a:lvl2pPr>
            <a:lvl3pPr>
              <a:defRPr sz="270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da-DK" altLang="da-DK" dirty="0" smtClean="0"/>
              <a:t>Skriv tekst eller klik på ikon for at tilføje indhold</a:t>
            </a:r>
          </a:p>
          <a:p>
            <a:pPr lvl="0"/>
            <a:endParaRPr lang="da-DK" altLang="da-DK" dirty="0" smtClean="0"/>
          </a:p>
        </p:txBody>
      </p:sp>
    </p:spTree>
    <p:extLst>
      <p:ext uri="{BB962C8B-B14F-4D97-AF65-F5344CB8AC3E}">
        <p14:creationId xmlns:p14="http://schemas.microsoft.com/office/powerpoint/2010/main" val="416680180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verskrift og tre bille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720000" y="1188000"/>
            <a:ext cx="10080000" cy="900000"/>
          </a:xfrm>
          <a:prstGeom prst="rect">
            <a:avLst/>
          </a:prstGeom>
        </p:spPr>
        <p:txBody>
          <a:bodyPr anchor="t" anchorCtr="0"/>
          <a:lstStyle>
            <a:lvl1pPr>
              <a:defRPr/>
            </a:lvl1pPr>
          </a:lstStyle>
          <a:p>
            <a:r>
              <a:rPr lang="da-DK" dirty="0" smtClean="0"/>
              <a:t>Skriv overskrift her</a:t>
            </a:r>
            <a:endParaRPr lang="da-DK" dirty="0"/>
          </a:p>
        </p:txBody>
      </p:sp>
      <p:sp>
        <p:nvSpPr>
          <p:cNvPr id="9" name="Pladsholder til billede 8"/>
          <p:cNvSpPr>
            <a:spLocks noGrp="1" noChangeAspect="1"/>
          </p:cNvSpPr>
          <p:nvPr>
            <p:ph type="pic" sz="quarter" idx="10" hasCustomPrompt="1"/>
          </p:nvPr>
        </p:nvSpPr>
        <p:spPr>
          <a:xfrm>
            <a:off x="720000" y="2160000"/>
            <a:ext cx="3240000" cy="4032000"/>
          </a:xfrm>
          <a:prstGeom prst="rect">
            <a:avLst/>
          </a:prstGeom>
        </p:spPr>
        <p:txBody>
          <a:bodyPr/>
          <a:lstStyle>
            <a:lvl1pPr algn="ctr">
              <a:defRPr sz="1200"/>
            </a:lvl1pPr>
          </a:lstStyle>
          <a:p>
            <a:r>
              <a:rPr lang="da-DK" dirty="0" smtClean="0"/>
              <a:t>Klik på ikonet for </a:t>
            </a:r>
            <a:br>
              <a:rPr lang="da-DK" dirty="0" smtClean="0"/>
            </a:br>
            <a:r>
              <a:rPr lang="da-DK" dirty="0" smtClean="0"/>
              <a:t>at tilføje et billede</a:t>
            </a:r>
            <a:br>
              <a:rPr lang="da-DK" dirty="0" smtClean="0"/>
            </a:br>
            <a:r>
              <a:rPr lang="da-DK" dirty="0" smtClean="0"/>
              <a:t/>
            </a:r>
            <a:br>
              <a:rPr lang="da-DK" dirty="0" smtClean="0"/>
            </a:br>
            <a:r>
              <a:rPr lang="da-DK" dirty="0" smtClean="0"/>
              <a:t/>
            </a:r>
            <a:br>
              <a:rPr lang="da-DK" dirty="0" smtClean="0"/>
            </a:br>
            <a:r>
              <a:rPr lang="da-DK" dirty="0" smtClean="0"/>
              <a:t/>
            </a:r>
            <a:br>
              <a:rPr lang="da-DK" dirty="0" smtClean="0"/>
            </a:br>
            <a:r>
              <a:rPr lang="da-DK" dirty="0" smtClean="0"/>
              <a:t/>
            </a:r>
            <a:br>
              <a:rPr lang="da-DK" dirty="0" smtClean="0"/>
            </a:br>
            <a:endParaRPr lang="da-DK" dirty="0"/>
          </a:p>
        </p:txBody>
      </p:sp>
      <p:sp>
        <p:nvSpPr>
          <p:cNvPr id="10" name="Pladsholder til billede 8"/>
          <p:cNvSpPr>
            <a:spLocks noGrp="1" noChangeAspect="1"/>
          </p:cNvSpPr>
          <p:nvPr>
            <p:ph type="pic" sz="quarter" idx="11" hasCustomPrompt="1"/>
          </p:nvPr>
        </p:nvSpPr>
        <p:spPr>
          <a:xfrm>
            <a:off x="4140000" y="2160000"/>
            <a:ext cx="3240000" cy="4032000"/>
          </a:xfrm>
          <a:prstGeom prst="rect">
            <a:avLst/>
          </a:prstGeom>
        </p:spPr>
        <p:txBody>
          <a:bodyPr/>
          <a:lstStyle>
            <a:lvl1pPr algn="ctr">
              <a:defRPr sz="1200"/>
            </a:lvl1pPr>
          </a:lstStyle>
          <a:p>
            <a:r>
              <a:rPr lang="da-DK" dirty="0" smtClean="0"/>
              <a:t>Klik på ikonet for </a:t>
            </a:r>
            <a:br>
              <a:rPr lang="da-DK" dirty="0" smtClean="0"/>
            </a:br>
            <a:r>
              <a:rPr lang="da-DK" dirty="0" smtClean="0"/>
              <a:t>at tilføje et billede</a:t>
            </a:r>
            <a:br>
              <a:rPr lang="da-DK" dirty="0" smtClean="0"/>
            </a:br>
            <a:r>
              <a:rPr lang="da-DK" dirty="0" smtClean="0"/>
              <a:t/>
            </a:r>
            <a:br>
              <a:rPr lang="da-DK" dirty="0" smtClean="0"/>
            </a:br>
            <a:r>
              <a:rPr lang="da-DK" dirty="0" smtClean="0"/>
              <a:t/>
            </a:r>
            <a:br>
              <a:rPr lang="da-DK" dirty="0" smtClean="0"/>
            </a:br>
            <a:r>
              <a:rPr lang="da-DK" dirty="0" smtClean="0"/>
              <a:t/>
            </a:r>
            <a:br>
              <a:rPr lang="da-DK" dirty="0" smtClean="0"/>
            </a:br>
            <a:r>
              <a:rPr lang="da-DK" dirty="0" smtClean="0"/>
              <a:t/>
            </a:r>
            <a:br>
              <a:rPr lang="da-DK" dirty="0" smtClean="0"/>
            </a:br>
            <a:endParaRPr lang="da-DK" dirty="0"/>
          </a:p>
        </p:txBody>
      </p:sp>
      <p:sp>
        <p:nvSpPr>
          <p:cNvPr id="11" name="Pladsholder til billede 8"/>
          <p:cNvSpPr>
            <a:spLocks noGrp="1" noChangeAspect="1"/>
          </p:cNvSpPr>
          <p:nvPr>
            <p:ph type="pic" sz="quarter" idx="12" hasCustomPrompt="1"/>
          </p:nvPr>
        </p:nvSpPr>
        <p:spPr>
          <a:xfrm>
            <a:off x="7560000" y="2160000"/>
            <a:ext cx="3240000" cy="4032000"/>
          </a:xfrm>
          <a:prstGeom prst="rect">
            <a:avLst/>
          </a:prstGeom>
        </p:spPr>
        <p:txBody>
          <a:bodyPr/>
          <a:lstStyle>
            <a:lvl1pPr algn="ctr">
              <a:defRPr sz="1200"/>
            </a:lvl1pPr>
          </a:lstStyle>
          <a:p>
            <a:r>
              <a:rPr lang="da-DK" dirty="0" smtClean="0"/>
              <a:t>Klik på ikonet for </a:t>
            </a:r>
            <a:br>
              <a:rPr lang="da-DK" dirty="0" smtClean="0"/>
            </a:br>
            <a:r>
              <a:rPr lang="da-DK" dirty="0" smtClean="0"/>
              <a:t>at tilføje et billede</a:t>
            </a:r>
            <a:br>
              <a:rPr lang="da-DK" dirty="0" smtClean="0"/>
            </a:br>
            <a:r>
              <a:rPr lang="da-DK" dirty="0" smtClean="0"/>
              <a:t/>
            </a:r>
            <a:br>
              <a:rPr lang="da-DK" dirty="0" smtClean="0"/>
            </a:br>
            <a:r>
              <a:rPr lang="da-DK" dirty="0" smtClean="0"/>
              <a:t/>
            </a:r>
            <a:br>
              <a:rPr lang="da-DK" dirty="0" smtClean="0"/>
            </a:br>
            <a:r>
              <a:rPr lang="da-DK" dirty="0" smtClean="0"/>
              <a:t/>
            </a:r>
            <a:br>
              <a:rPr lang="da-DK" dirty="0" smtClean="0"/>
            </a:br>
            <a:r>
              <a:rPr lang="da-DK" dirty="0" smtClean="0"/>
              <a:t/>
            </a:r>
            <a:br>
              <a:rPr lang="da-DK" dirty="0" smtClean="0"/>
            </a:b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307517570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re billeder - højform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dsholder til billede 8"/>
          <p:cNvSpPr>
            <a:spLocks noGrp="1" noChangeAspect="1"/>
          </p:cNvSpPr>
          <p:nvPr>
            <p:ph type="pic" sz="quarter" idx="10" hasCustomPrompt="1"/>
          </p:nvPr>
        </p:nvSpPr>
        <p:spPr>
          <a:xfrm>
            <a:off x="720000" y="576000"/>
            <a:ext cx="3240000" cy="5940000"/>
          </a:xfrm>
          <a:prstGeom prst="rect">
            <a:avLst/>
          </a:prstGeom>
        </p:spPr>
        <p:txBody>
          <a:bodyPr/>
          <a:lstStyle>
            <a:lvl1pPr algn="ctr">
              <a:defRPr sz="1200"/>
            </a:lvl1pPr>
          </a:lstStyle>
          <a:p>
            <a:r>
              <a:rPr lang="da-DK" dirty="0" smtClean="0"/>
              <a:t>Klik på ikonet for </a:t>
            </a:r>
            <a:br>
              <a:rPr lang="da-DK" dirty="0" smtClean="0"/>
            </a:br>
            <a:r>
              <a:rPr lang="da-DK" dirty="0" smtClean="0"/>
              <a:t>at tilføje et billede</a:t>
            </a:r>
            <a:br>
              <a:rPr lang="da-DK" dirty="0" smtClean="0"/>
            </a:br>
            <a:r>
              <a:rPr lang="da-DK" dirty="0" smtClean="0"/>
              <a:t/>
            </a:r>
            <a:br>
              <a:rPr lang="da-DK" dirty="0" smtClean="0"/>
            </a:br>
            <a:r>
              <a:rPr lang="da-DK" dirty="0" smtClean="0"/>
              <a:t/>
            </a:r>
            <a:br>
              <a:rPr lang="da-DK" dirty="0" smtClean="0"/>
            </a:br>
            <a:r>
              <a:rPr lang="da-DK" dirty="0" smtClean="0"/>
              <a:t/>
            </a:r>
            <a:br>
              <a:rPr lang="da-DK" dirty="0" smtClean="0"/>
            </a:br>
            <a:r>
              <a:rPr lang="da-DK" dirty="0" smtClean="0"/>
              <a:t/>
            </a:r>
            <a:br>
              <a:rPr lang="da-DK" dirty="0" smtClean="0"/>
            </a:br>
            <a:endParaRPr lang="da-DK" dirty="0"/>
          </a:p>
        </p:txBody>
      </p:sp>
      <p:sp>
        <p:nvSpPr>
          <p:cNvPr id="6" name="Pladsholder til billede 8"/>
          <p:cNvSpPr>
            <a:spLocks noGrp="1" noChangeAspect="1"/>
          </p:cNvSpPr>
          <p:nvPr>
            <p:ph type="pic" sz="quarter" idx="11" hasCustomPrompt="1"/>
          </p:nvPr>
        </p:nvSpPr>
        <p:spPr>
          <a:xfrm>
            <a:off x="4140000" y="576000"/>
            <a:ext cx="3240000" cy="5940000"/>
          </a:xfrm>
          <a:prstGeom prst="rect">
            <a:avLst/>
          </a:prstGeom>
        </p:spPr>
        <p:txBody>
          <a:bodyPr/>
          <a:lstStyle>
            <a:lvl1pPr algn="ctr">
              <a:defRPr sz="1200"/>
            </a:lvl1pPr>
          </a:lstStyle>
          <a:p>
            <a:r>
              <a:rPr lang="da-DK" dirty="0" smtClean="0"/>
              <a:t>Klik på ikonet for </a:t>
            </a:r>
            <a:br>
              <a:rPr lang="da-DK" dirty="0" smtClean="0"/>
            </a:br>
            <a:r>
              <a:rPr lang="da-DK" dirty="0" smtClean="0"/>
              <a:t>at tilføje et billede</a:t>
            </a:r>
            <a:br>
              <a:rPr lang="da-DK" dirty="0" smtClean="0"/>
            </a:br>
            <a:r>
              <a:rPr lang="da-DK" dirty="0" smtClean="0"/>
              <a:t/>
            </a:r>
            <a:br>
              <a:rPr lang="da-DK" dirty="0" smtClean="0"/>
            </a:br>
            <a:r>
              <a:rPr lang="da-DK" dirty="0" smtClean="0"/>
              <a:t/>
            </a:r>
            <a:br>
              <a:rPr lang="da-DK" dirty="0" smtClean="0"/>
            </a:br>
            <a:r>
              <a:rPr lang="da-DK" dirty="0" smtClean="0"/>
              <a:t/>
            </a:r>
            <a:br>
              <a:rPr lang="da-DK" dirty="0" smtClean="0"/>
            </a:br>
            <a:r>
              <a:rPr lang="da-DK" dirty="0" smtClean="0"/>
              <a:t/>
            </a:r>
            <a:br>
              <a:rPr lang="da-DK" dirty="0" smtClean="0"/>
            </a:br>
            <a:endParaRPr lang="da-DK" dirty="0"/>
          </a:p>
        </p:txBody>
      </p:sp>
      <p:sp>
        <p:nvSpPr>
          <p:cNvPr id="7" name="Pladsholder til billede 8"/>
          <p:cNvSpPr>
            <a:spLocks noGrp="1" noChangeAspect="1"/>
          </p:cNvSpPr>
          <p:nvPr>
            <p:ph type="pic" sz="quarter" idx="12" hasCustomPrompt="1"/>
          </p:nvPr>
        </p:nvSpPr>
        <p:spPr>
          <a:xfrm>
            <a:off x="7560000" y="576000"/>
            <a:ext cx="3240000" cy="5940000"/>
          </a:xfrm>
          <a:prstGeom prst="rect">
            <a:avLst/>
          </a:prstGeom>
        </p:spPr>
        <p:txBody>
          <a:bodyPr/>
          <a:lstStyle>
            <a:lvl1pPr algn="ctr">
              <a:defRPr sz="1200"/>
            </a:lvl1pPr>
          </a:lstStyle>
          <a:p>
            <a:r>
              <a:rPr lang="da-DK" dirty="0" smtClean="0"/>
              <a:t>Klik på ikonet for </a:t>
            </a:r>
            <a:br>
              <a:rPr lang="da-DK" dirty="0" smtClean="0"/>
            </a:br>
            <a:r>
              <a:rPr lang="da-DK" dirty="0" smtClean="0"/>
              <a:t>at tilføje et billede</a:t>
            </a:r>
            <a:br>
              <a:rPr lang="da-DK" dirty="0" smtClean="0"/>
            </a:br>
            <a:r>
              <a:rPr lang="da-DK" dirty="0" smtClean="0"/>
              <a:t/>
            </a:r>
            <a:br>
              <a:rPr lang="da-DK" dirty="0" smtClean="0"/>
            </a:br>
            <a:r>
              <a:rPr lang="da-DK" dirty="0" smtClean="0"/>
              <a:t/>
            </a:r>
            <a:br>
              <a:rPr lang="da-DK" dirty="0" smtClean="0"/>
            </a:br>
            <a:r>
              <a:rPr lang="da-DK" dirty="0" smtClean="0"/>
              <a:t/>
            </a:r>
            <a:br>
              <a:rPr lang="da-DK" dirty="0" smtClean="0"/>
            </a:br>
            <a:r>
              <a:rPr lang="da-DK" dirty="0" smtClean="0"/>
              <a:t/>
            </a:r>
            <a:br>
              <a:rPr lang="da-DK" dirty="0" smtClean="0"/>
            </a:b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930559378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em bille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dsholder til billede 8"/>
          <p:cNvSpPr>
            <a:spLocks noGrp="1" noChangeAspect="1"/>
          </p:cNvSpPr>
          <p:nvPr>
            <p:ph type="pic" sz="quarter" idx="10" hasCustomPrompt="1"/>
          </p:nvPr>
        </p:nvSpPr>
        <p:spPr>
          <a:xfrm>
            <a:off x="720000" y="576000"/>
            <a:ext cx="3240000" cy="2880000"/>
          </a:xfrm>
          <a:prstGeom prst="rect">
            <a:avLst/>
          </a:prstGeom>
        </p:spPr>
        <p:txBody>
          <a:bodyPr/>
          <a:lstStyle>
            <a:lvl1pPr algn="ctr">
              <a:defRPr sz="1200"/>
            </a:lvl1pPr>
          </a:lstStyle>
          <a:p>
            <a:r>
              <a:rPr lang="da-DK" dirty="0" smtClean="0"/>
              <a:t>Klik på ikonet for </a:t>
            </a:r>
            <a:br>
              <a:rPr lang="da-DK" dirty="0" smtClean="0"/>
            </a:br>
            <a:r>
              <a:rPr lang="da-DK" dirty="0" smtClean="0"/>
              <a:t>at tilføje et billede</a:t>
            </a:r>
            <a:br>
              <a:rPr lang="da-DK" dirty="0" smtClean="0"/>
            </a:br>
            <a:r>
              <a:rPr lang="da-DK" dirty="0" smtClean="0"/>
              <a:t/>
            </a:r>
            <a:br>
              <a:rPr lang="da-DK" dirty="0" smtClean="0"/>
            </a:br>
            <a:r>
              <a:rPr lang="da-DK" dirty="0" smtClean="0"/>
              <a:t/>
            </a:r>
            <a:br>
              <a:rPr lang="da-DK" dirty="0" smtClean="0"/>
            </a:br>
            <a:r>
              <a:rPr lang="da-DK" dirty="0" smtClean="0"/>
              <a:t/>
            </a:r>
            <a:br>
              <a:rPr lang="da-DK" dirty="0" smtClean="0"/>
            </a:br>
            <a:r>
              <a:rPr lang="da-DK" dirty="0" smtClean="0"/>
              <a:t/>
            </a:r>
            <a:br>
              <a:rPr lang="da-DK" dirty="0" smtClean="0"/>
            </a:br>
            <a:endParaRPr lang="da-DK" dirty="0"/>
          </a:p>
        </p:txBody>
      </p:sp>
      <p:sp>
        <p:nvSpPr>
          <p:cNvPr id="7" name="Pladsholder til billede 8"/>
          <p:cNvSpPr>
            <a:spLocks noGrp="1" noChangeAspect="1"/>
          </p:cNvSpPr>
          <p:nvPr>
            <p:ph type="pic" sz="quarter" idx="12" hasCustomPrompt="1"/>
          </p:nvPr>
        </p:nvSpPr>
        <p:spPr>
          <a:xfrm>
            <a:off x="7560000" y="576000"/>
            <a:ext cx="3240000" cy="5940000"/>
          </a:xfrm>
          <a:prstGeom prst="rect">
            <a:avLst/>
          </a:prstGeom>
        </p:spPr>
        <p:txBody>
          <a:bodyPr/>
          <a:lstStyle>
            <a:lvl1pPr algn="ctr">
              <a:defRPr sz="1200"/>
            </a:lvl1pPr>
          </a:lstStyle>
          <a:p>
            <a:r>
              <a:rPr lang="da-DK" dirty="0" smtClean="0"/>
              <a:t>Klik på ikonet for </a:t>
            </a:r>
            <a:br>
              <a:rPr lang="da-DK" dirty="0" smtClean="0"/>
            </a:br>
            <a:r>
              <a:rPr lang="da-DK" dirty="0" smtClean="0"/>
              <a:t>at tilføje et billede</a:t>
            </a:r>
            <a:br>
              <a:rPr lang="da-DK" dirty="0" smtClean="0"/>
            </a:br>
            <a:r>
              <a:rPr lang="da-DK" dirty="0" smtClean="0"/>
              <a:t/>
            </a:r>
            <a:br>
              <a:rPr lang="da-DK" dirty="0" smtClean="0"/>
            </a:br>
            <a:r>
              <a:rPr lang="da-DK" dirty="0" smtClean="0"/>
              <a:t/>
            </a:r>
            <a:br>
              <a:rPr lang="da-DK" dirty="0" smtClean="0"/>
            </a:br>
            <a:r>
              <a:rPr lang="da-DK" dirty="0" smtClean="0"/>
              <a:t/>
            </a:r>
            <a:br>
              <a:rPr lang="da-DK" dirty="0" smtClean="0"/>
            </a:br>
            <a:r>
              <a:rPr lang="da-DK" dirty="0" smtClean="0"/>
              <a:t/>
            </a:r>
            <a:br>
              <a:rPr lang="da-DK" dirty="0" smtClean="0"/>
            </a:br>
            <a:endParaRPr lang="da-DK" dirty="0"/>
          </a:p>
        </p:txBody>
      </p:sp>
      <p:sp>
        <p:nvSpPr>
          <p:cNvPr id="5" name="Pladsholder til billede 8"/>
          <p:cNvSpPr>
            <a:spLocks noGrp="1" noChangeAspect="1"/>
          </p:cNvSpPr>
          <p:nvPr>
            <p:ph type="pic" sz="quarter" idx="13" hasCustomPrompt="1"/>
          </p:nvPr>
        </p:nvSpPr>
        <p:spPr>
          <a:xfrm>
            <a:off x="720000" y="3636000"/>
            <a:ext cx="3240000" cy="2880000"/>
          </a:xfrm>
          <a:prstGeom prst="rect">
            <a:avLst/>
          </a:prstGeom>
        </p:spPr>
        <p:txBody>
          <a:bodyPr/>
          <a:lstStyle>
            <a:lvl1pPr algn="ctr">
              <a:defRPr sz="1200"/>
            </a:lvl1pPr>
          </a:lstStyle>
          <a:p>
            <a:r>
              <a:rPr lang="da-DK" dirty="0" smtClean="0"/>
              <a:t>Klik på ikonet for </a:t>
            </a:r>
            <a:br>
              <a:rPr lang="da-DK" dirty="0" smtClean="0"/>
            </a:br>
            <a:r>
              <a:rPr lang="da-DK" dirty="0" smtClean="0"/>
              <a:t>at tilføje et billede</a:t>
            </a:r>
            <a:br>
              <a:rPr lang="da-DK" dirty="0" smtClean="0"/>
            </a:br>
            <a:r>
              <a:rPr lang="da-DK" dirty="0" smtClean="0"/>
              <a:t/>
            </a:r>
            <a:br>
              <a:rPr lang="da-DK" dirty="0" smtClean="0"/>
            </a:br>
            <a:r>
              <a:rPr lang="da-DK" dirty="0" smtClean="0"/>
              <a:t/>
            </a:r>
            <a:br>
              <a:rPr lang="da-DK" dirty="0" smtClean="0"/>
            </a:br>
            <a:r>
              <a:rPr lang="da-DK" dirty="0" smtClean="0"/>
              <a:t/>
            </a:r>
            <a:br>
              <a:rPr lang="da-DK" dirty="0" smtClean="0"/>
            </a:br>
            <a:r>
              <a:rPr lang="da-DK" dirty="0" smtClean="0"/>
              <a:t/>
            </a:r>
            <a:br>
              <a:rPr lang="da-DK" dirty="0" smtClean="0"/>
            </a:br>
            <a:endParaRPr lang="da-DK" dirty="0"/>
          </a:p>
        </p:txBody>
      </p:sp>
      <p:sp>
        <p:nvSpPr>
          <p:cNvPr id="11" name="Pladsholder til billede 8"/>
          <p:cNvSpPr>
            <a:spLocks noGrp="1" noChangeAspect="1"/>
          </p:cNvSpPr>
          <p:nvPr>
            <p:ph type="pic" sz="quarter" idx="14" hasCustomPrompt="1"/>
          </p:nvPr>
        </p:nvSpPr>
        <p:spPr>
          <a:xfrm>
            <a:off x="4140000" y="576000"/>
            <a:ext cx="3240000" cy="2880000"/>
          </a:xfrm>
          <a:prstGeom prst="rect">
            <a:avLst/>
          </a:prstGeom>
        </p:spPr>
        <p:txBody>
          <a:bodyPr/>
          <a:lstStyle>
            <a:lvl1pPr algn="ctr">
              <a:defRPr sz="1200"/>
            </a:lvl1pPr>
          </a:lstStyle>
          <a:p>
            <a:r>
              <a:rPr lang="da-DK" dirty="0" smtClean="0"/>
              <a:t>Klik på ikonet for </a:t>
            </a:r>
            <a:br>
              <a:rPr lang="da-DK" dirty="0" smtClean="0"/>
            </a:br>
            <a:r>
              <a:rPr lang="da-DK" dirty="0" smtClean="0"/>
              <a:t>at tilføje et billede</a:t>
            </a:r>
            <a:br>
              <a:rPr lang="da-DK" dirty="0" smtClean="0"/>
            </a:br>
            <a:r>
              <a:rPr lang="da-DK" dirty="0" smtClean="0"/>
              <a:t/>
            </a:r>
            <a:br>
              <a:rPr lang="da-DK" dirty="0" smtClean="0"/>
            </a:br>
            <a:r>
              <a:rPr lang="da-DK" dirty="0" smtClean="0"/>
              <a:t/>
            </a:r>
            <a:br>
              <a:rPr lang="da-DK" dirty="0" smtClean="0"/>
            </a:br>
            <a:r>
              <a:rPr lang="da-DK" dirty="0" smtClean="0"/>
              <a:t/>
            </a:r>
            <a:br>
              <a:rPr lang="da-DK" dirty="0" smtClean="0"/>
            </a:br>
            <a:r>
              <a:rPr lang="da-DK" dirty="0" smtClean="0"/>
              <a:t/>
            </a:r>
            <a:br>
              <a:rPr lang="da-DK" dirty="0" smtClean="0"/>
            </a:br>
            <a:endParaRPr lang="da-DK" dirty="0"/>
          </a:p>
        </p:txBody>
      </p:sp>
      <p:sp>
        <p:nvSpPr>
          <p:cNvPr id="12" name="Pladsholder til billede 8"/>
          <p:cNvSpPr>
            <a:spLocks noGrp="1" noChangeAspect="1"/>
          </p:cNvSpPr>
          <p:nvPr>
            <p:ph type="pic" sz="quarter" idx="15" hasCustomPrompt="1"/>
          </p:nvPr>
        </p:nvSpPr>
        <p:spPr>
          <a:xfrm>
            <a:off x="4140000" y="3636000"/>
            <a:ext cx="3240000" cy="2880000"/>
          </a:xfrm>
          <a:prstGeom prst="rect">
            <a:avLst/>
          </a:prstGeom>
        </p:spPr>
        <p:txBody>
          <a:bodyPr/>
          <a:lstStyle>
            <a:lvl1pPr algn="ctr">
              <a:defRPr sz="1200"/>
            </a:lvl1pPr>
          </a:lstStyle>
          <a:p>
            <a:r>
              <a:rPr lang="da-DK" dirty="0" smtClean="0"/>
              <a:t>Klik på ikonet for </a:t>
            </a:r>
            <a:br>
              <a:rPr lang="da-DK" dirty="0" smtClean="0"/>
            </a:br>
            <a:r>
              <a:rPr lang="da-DK" dirty="0" smtClean="0"/>
              <a:t>at tilføje et billede</a:t>
            </a:r>
            <a:br>
              <a:rPr lang="da-DK" dirty="0" smtClean="0"/>
            </a:br>
            <a:r>
              <a:rPr lang="da-DK" dirty="0" smtClean="0"/>
              <a:t/>
            </a:r>
            <a:br>
              <a:rPr lang="da-DK" dirty="0" smtClean="0"/>
            </a:br>
            <a:r>
              <a:rPr lang="da-DK" dirty="0" smtClean="0"/>
              <a:t/>
            </a:r>
            <a:br>
              <a:rPr lang="da-DK" dirty="0" smtClean="0"/>
            </a:br>
            <a:r>
              <a:rPr lang="da-DK" dirty="0" smtClean="0"/>
              <a:t/>
            </a:r>
            <a:br>
              <a:rPr lang="da-DK" dirty="0" smtClean="0"/>
            </a:br>
            <a:r>
              <a:rPr lang="da-DK" dirty="0" smtClean="0"/>
              <a:t/>
            </a:r>
            <a:br>
              <a:rPr lang="da-DK" dirty="0" smtClean="0"/>
            </a:b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397072521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ks bille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dsholder til billede 8"/>
          <p:cNvSpPr>
            <a:spLocks noGrp="1" noChangeAspect="1"/>
          </p:cNvSpPr>
          <p:nvPr>
            <p:ph type="pic" sz="quarter" idx="10" hasCustomPrompt="1"/>
          </p:nvPr>
        </p:nvSpPr>
        <p:spPr>
          <a:xfrm>
            <a:off x="720000" y="576000"/>
            <a:ext cx="3240000" cy="2880000"/>
          </a:xfrm>
          <a:prstGeom prst="rect">
            <a:avLst/>
          </a:prstGeom>
        </p:spPr>
        <p:txBody>
          <a:bodyPr/>
          <a:lstStyle>
            <a:lvl1pPr algn="ctr">
              <a:defRPr sz="1200"/>
            </a:lvl1pPr>
          </a:lstStyle>
          <a:p>
            <a:r>
              <a:rPr lang="da-DK" dirty="0" smtClean="0"/>
              <a:t>Klik på ikonet for </a:t>
            </a:r>
            <a:br>
              <a:rPr lang="da-DK" dirty="0" smtClean="0"/>
            </a:br>
            <a:r>
              <a:rPr lang="da-DK" dirty="0" smtClean="0"/>
              <a:t>at tilføje et billede</a:t>
            </a:r>
            <a:br>
              <a:rPr lang="da-DK" dirty="0" smtClean="0"/>
            </a:br>
            <a:r>
              <a:rPr lang="da-DK" dirty="0" smtClean="0"/>
              <a:t/>
            </a:r>
            <a:br>
              <a:rPr lang="da-DK" dirty="0" smtClean="0"/>
            </a:br>
            <a:r>
              <a:rPr lang="da-DK" dirty="0" smtClean="0"/>
              <a:t/>
            </a:r>
            <a:br>
              <a:rPr lang="da-DK" dirty="0" smtClean="0"/>
            </a:br>
            <a:r>
              <a:rPr lang="da-DK" dirty="0" smtClean="0"/>
              <a:t/>
            </a:r>
            <a:br>
              <a:rPr lang="da-DK" dirty="0" smtClean="0"/>
            </a:br>
            <a:r>
              <a:rPr lang="da-DK" dirty="0" smtClean="0"/>
              <a:t/>
            </a:r>
            <a:br>
              <a:rPr lang="da-DK" dirty="0" smtClean="0"/>
            </a:br>
            <a:endParaRPr lang="da-DK" dirty="0"/>
          </a:p>
        </p:txBody>
      </p:sp>
      <p:sp>
        <p:nvSpPr>
          <p:cNvPr id="5" name="Pladsholder til billede 8"/>
          <p:cNvSpPr>
            <a:spLocks noGrp="1" noChangeAspect="1"/>
          </p:cNvSpPr>
          <p:nvPr>
            <p:ph type="pic" sz="quarter" idx="13" hasCustomPrompt="1"/>
          </p:nvPr>
        </p:nvSpPr>
        <p:spPr>
          <a:xfrm>
            <a:off x="720000" y="3636000"/>
            <a:ext cx="3240000" cy="2880000"/>
          </a:xfrm>
          <a:prstGeom prst="rect">
            <a:avLst/>
          </a:prstGeom>
        </p:spPr>
        <p:txBody>
          <a:bodyPr/>
          <a:lstStyle>
            <a:lvl1pPr algn="ctr">
              <a:defRPr sz="1200"/>
            </a:lvl1pPr>
          </a:lstStyle>
          <a:p>
            <a:r>
              <a:rPr lang="da-DK" dirty="0" smtClean="0"/>
              <a:t>Klik på ikonet for </a:t>
            </a:r>
            <a:br>
              <a:rPr lang="da-DK" dirty="0" smtClean="0"/>
            </a:br>
            <a:r>
              <a:rPr lang="da-DK" dirty="0" smtClean="0"/>
              <a:t>at tilføje et billede</a:t>
            </a:r>
            <a:br>
              <a:rPr lang="da-DK" dirty="0" smtClean="0"/>
            </a:br>
            <a:r>
              <a:rPr lang="da-DK" dirty="0" smtClean="0"/>
              <a:t/>
            </a:r>
            <a:br>
              <a:rPr lang="da-DK" dirty="0" smtClean="0"/>
            </a:br>
            <a:r>
              <a:rPr lang="da-DK" dirty="0" smtClean="0"/>
              <a:t/>
            </a:r>
            <a:br>
              <a:rPr lang="da-DK" dirty="0" smtClean="0"/>
            </a:br>
            <a:r>
              <a:rPr lang="da-DK" dirty="0" smtClean="0"/>
              <a:t/>
            </a:r>
            <a:br>
              <a:rPr lang="da-DK" dirty="0" smtClean="0"/>
            </a:br>
            <a:r>
              <a:rPr lang="da-DK" dirty="0" smtClean="0"/>
              <a:t/>
            </a:r>
            <a:br>
              <a:rPr lang="da-DK" dirty="0" smtClean="0"/>
            </a:br>
            <a:endParaRPr lang="da-DK" dirty="0"/>
          </a:p>
        </p:txBody>
      </p:sp>
      <p:sp>
        <p:nvSpPr>
          <p:cNvPr id="11" name="Pladsholder til billede 8"/>
          <p:cNvSpPr>
            <a:spLocks noGrp="1" noChangeAspect="1"/>
          </p:cNvSpPr>
          <p:nvPr>
            <p:ph type="pic" sz="quarter" idx="14" hasCustomPrompt="1"/>
          </p:nvPr>
        </p:nvSpPr>
        <p:spPr>
          <a:xfrm>
            <a:off x="4140000" y="576000"/>
            <a:ext cx="3240000" cy="2880000"/>
          </a:xfrm>
          <a:prstGeom prst="rect">
            <a:avLst/>
          </a:prstGeom>
        </p:spPr>
        <p:txBody>
          <a:bodyPr/>
          <a:lstStyle>
            <a:lvl1pPr algn="ctr">
              <a:defRPr sz="1200"/>
            </a:lvl1pPr>
          </a:lstStyle>
          <a:p>
            <a:r>
              <a:rPr lang="da-DK" dirty="0" smtClean="0"/>
              <a:t>Klik på ikonet for </a:t>
            </a:r>
            <a:br>
              <a:rPr lang="da-DK" dirty="0" smtClean="0"/>
            </a:br>
            <a:r>
              <a:rPr lang="da-DK" dirty="0" smtClean="0"/>
              <a:t>at tilføje et billede</a:t>
            </a:r>
            <a:br>
              <a:rPr lang="da-DK" dirty="0" smtClean="0"/>
            </a:br>
            <a:r>
              <a:rPr lang="da-DK" dirty="0" smtClean="0"/>
              <a:t/>
            </a:r>
            <a:br>
              <a:rPr lang="da-DK" dirty="0" smtClean="0"/>
            </a:br>
            <a:r>
              <a:rPr lang="da-DK" dirty="0" smtClean="0"/>
              <a:t/>
            </a:r>
            <a:br>
              <a:rPr lang="da-DK" dirty="0" smtClean="0"/>
            </a:br>
            <a:r>
              <a:rPr lang="da-DK" dirty="0" smtClean="0"/>
              <a:t/>
            </a:r>
            <a:br>
              <a:rPr lang="da-DK" dirty="0" smtClean="0"/>
            </a:br>
            <a:r>
              <a:rPr lang="da-DK" dirty="0" smtClean="0"/>
              <a:t/>
            </a:r>
            <a:br>
              <a:rPr lang="da-DK" dirty="0" smtClean="0"/>
            </a:br>
            <a:endParaRPr lang="da-DK" dirty="0"/>
          </a:p>
        </p:txBody>
      </p:sp>
      <p:sp>
        <p:nvSpPr>
          <p:cNvPr id="12" name="Pladsholder til billede 8"/>
          <p:cNvSpPr>
            <a:spLocks noGrp="1" noChangeAspect="1"/>
          </p:cNvSpPr>
          <p:nvPr>
            <p:ph type="pic" sz="quarter" idx="15" hasCustomPrompt="1"/>
          </p:nvPr>
        </p:nvSpPr>
        <p:spPr>
          <a:xfrm>
            <a:off x="4140000" y="3636000"/>
            <a:ext cx="3240000" cy="2880000"/>
          </a:xfrm>
          <a:prstGeom prst="rect">
            <a:avLst/>
          </a:prstGeom>
        </p:spPr>
        <p:txBody>
          <a:bodyPr/>
          <a:lstStyle>
            <a:lvl1pPr algn="ctr">
              <a:defRPr sz="1200"/>
            </a:lvl1pPr>
          </a:lstStyle>
          <a:p>
            <a:r>
              <a:rPr lang="da-DK" dirty="0" smtClean="0"/>
              <a:t>Klik på ikonet for </a:t>
            </a:r>
            <a:br>
              <a:rPr lang="da-DK" dirty="0" smtClean="0"/>
            </a:br>
            <a:r>
              <a:rPr lang="da-DK" dirty="0" smtClean="0"/>
              <a:t>at tilføje et billede</a:t>
            </a:r>
            <a:br>
              <a:rPr lang="da-DK" dirty="0" smtClean="0"/>
            </a:br>
            <a:r>
              <a:rPr lang="da-DK" dirty="0" smtClean="0"/>
              <a:t/>
            </a:r>
            <a:br>
              <a:rPr lang="da-DK" dirty="0" smtClean="0"/>
            </a:br>
            <a:r>
              <a:rPr lang="da-DK" dirty="0" smtClean="0"/>
              <a:t/>
            </a:r>
            <a:br>
              <a:rPr lang="da-DK" dirty="0" smtClean="0"/>
            </a:br>
            <a:r>
              <a:rPr lang="da-DK" dirty="0" smtClean="0"/>
              <a:t/>
            </a:r>
            <a:br>
              <a:rPr lang="da-DK" dirty="0" smtClean="0"/>
            </a:br>
            <a:r>
              <a:rPr lang="da-DK" dirty="0" smtClean="0"/>
              <a:t/>
            </a:r>
            <a:br>
              <a:rPr lang="da-DK" dirty="0" smtClean="0"/>
            </a:br>
            <a:endParaRPr lang="da-DK" dirty="0"/>
          </a:p>
        </p:txBody>
      </p:sp>
      <p:sp>
        <p:nvSpPr>
          <p:cNvPr id="8" name="Pladsholder til billede 8"/>
          <p:cNvSpPr>
            <a:spLocks noGrp="1" noChangeAspect="1"/>
          </p:cNvSpPr>
          <p:nvPr>
            <p:ph type="pic" sz="quarter" idx="16" hasCustomPrompt="1"/>
          </p:nvPr>
        </p:nvSpPr>
        <p:spPr>
          <a:xfrm>
            <a:off x="7560000" y="576000"/>
            <a:ext cx="3240000" cy="2880000"/>
          </a:xfrm>
          <a:prstGeom prst="rect">
            <a:avLst/>
          </a:prstGeom>
        </p:spPr>
        <p:txBody>
          <a:bodyPr/>
          <a:lstStyle>
            <a:lvl1pPr algn="ctr">
              <a:defRPr sz="1200"/>
            </a:lvl1pPr>
          </a:lstStyle>
          <a:p>
            <a:r>
              <a:rPr lang="da-DK" dirty="0" smtClean="0"/>
              <a:t>Klik på ikonet for </a:t>
            </a:r>
            <a:br>
              <a:rPr lang="da-DK" dirty="0" smtClean="0"/>
            </a:br>
            <a:r>
              <a:rPr lang="da-DK" dirty="0" smtClean="0"/>
              <a:t>at tilføje et billede</a:t>
            </a:r>
            <a:br>
              <a:rPr lang="da-DK" dirty="0" smtClean="0"/>
            </a:br>
            <a:r>
              <a:rPr lang="da-DK" dirty="0" smtClean="0"/>
              <a:t/>
            </a:r>
            <a:br>
              <a:rPr lang="da-DK" dirty="0" smtClean="0"/>
            </a:br>
            <a:r>
              <a:rPr lang="da-DK" dirty="0" smtClean="0"/>
              <a:t/>
            </a:r>
            <a:br>
              <a:rPr lang="da-DK" dirty="0" smtClean="0"/>
            </a:br>
            <a:r>
              <a:rPr lang="da-DK" dirty="0" smtClean="0"/>
              <a:t/>
            </a:r>
            <a:br>
              <a:rPr lang="da-DK" dirty="0" smtClean="0"/>
            </a:br>
            <a:r>
              <a:rPr lang="da-DK" dirty="0" smtClean="0"/>
              <a:t/>
            </a:r>
            <a:br>
              <a:rPr lang="da-DK" dirty="0" smtClean="0"/>
            </a:br>
            <a:endParaRPr lang="da-DK" dirty="0"/>
          </a:p>
        </p:txBody>
      </p:sp>
      <p:sp>
        <p:nvSpPr>
          <p:cNvPr id="10" name="Pladsholder til billede 8"/>
          <p:cNvSpPr>
            <a:spLocks noGrp="1" noChangeAspect="1"/>
          </p:cNvSpPr>
          <p:nvPr>
            <p:ph type="pic" sz="quarter" idx="17" hasCustomPrompt="1"/>
          </p:nvPr>
        </p:nvSpPr>
        <p:spPr>
          <a:xfrm>
            <a:off x="7560000" y="3636000"/>
            <a:ext cx="3240000" cy="2880000"/>
          </a:xfrm>
          <a:prstGeom prst="rect">
            <a:avLst/>
          </a:prstGeom>
        </p:spPr>
        <p:txBody>
          <a:bodyPr/>
          <a:lstStyle>
            <a:lvl1pPr algn="ctr">
              <a:defRPr sz="1200"/>
            </a:lvl1pPr>
          </a:lstStyle>
          <a:p>
            <a:r>
              <a:rPr lang="da-DK" dirty="0" smtClean="0"/>
              <a:t>Klik på ikonet for </a:t>
            </a:r>
            <a:br>
              <a:rPr lang="da-DK" dirty="0" smtClean="0"/>
            </a:br>
            <a:r>
              <a:rPr lang="da-DK" dirty="0" smtClean="0"/>
              <a:t>at tilføje et billede</a:t>
            </a:r>
            <a:br>
              <a:rPr lang="da-DK" dirty="0" smtClean="0"/>
            </a:br>
            <a:r>
              <a:rPr lang="da-DK" dirty="0" smtClean="0"/>
              <a:t/>
            </a:r>
            <a:br>
              <a:rPr lang="da-DK" dirty="0" smtClean="0"/>
            </a:br>
            <a:r>
              <a:rPr lang="da-DK" dirty="0" smtClean="0"/>
              <a:t/>
            </a:r>
            <a:br>
              <a:rPr lang="da-DK" dirty="0" smtClean="0"/>
            </a:br>
            <a:r>
              <a:rPr lang="da-DK" dirty="0" smtClean="0"/>
              <a:t/>
            </a:r>
            <a:br>
              <a:rPr lang="da-DK" dirty="0" smtClean="0"/>
            </a:br>
            <a:r>
              <a:rPr lang="da-DK" dirty="0" smtClean="0"/>
              <a:t/>
            </a:r>
            <a:br>
              <a:rPr lang="da-DK" dirty="0" smtClean="0"/>
            </a:b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6332797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dias_LYSGRØ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ktangel 1"/>
          <p:cNvSpPr>
            <a:spLocks noChangeAspect="1"/>
          </p:cNvSpPr>
          <p:nvPr/>
        </p:nvSpPr>
        <p:spPr>
          <a:xfrm>
            <a:off x="0" y="576000"/>
            <a:ext cx="12190413" cy="5940000"/>
          </a:xfrm>
          <a:prstGeom prst="rect">
            <a:avLst/>
          </a:prstGeom>
          <a:solidFill>
            <a:schemeClr val="accent1"/>
          </a:solidFill>
          <a:ln w="152400" cap="rnd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rtlCol="0" anchor="ctr"/>
          <a:lstStyle/>
          <a:p>
            <a:pPr algn="ctr"/>
            <a:endParaRPr lang="da-DK" dirty="0">
              <a:solidFill>
                <a:srgbClr val="3F3018"/>
              </a:solidFill>
            </a:endParaRPr>
          </a:p>
        </p:txBody>
      </p:sp>
      <p:sp>
        <p:nvSpPr>
          <p:cNvPr id="39024" name="Rectangle 112"/>
          <p:cNvSpPr>
            <a:spLocks noGrp="1" noChangeAspect="1" noChangeArrowheads="1"/>
          </p:cNvSpPr>
          <p:nvPr>
            <p:ph type="ctrTitle" sz="quarter" hasCustomPrompt="1"/>
          </p:nvPr>
        </p:nvSpPr>
        <p:spPr>
          <a:xfrm>
            <a:off x="1080000" y="3600000"/>
            <a:ext cx="9720000" cy="1440196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spcAft>
                <a:spcPct val="20000"/>
              </a:spcAft>
              <a:defRPr sz="5000">
                <a:solidFill>
                  <a:schemeClr val="bg1"/>
                </a:solidFill>
              </a:defRPr>
            </a:lvl1pPr>
          </a:lstStyle>
          <a:p>
            <a:pPr lvl="0"/>
            <a:r>
              <a:rPr lang="da-DK" altLang="da-DK" noProof="0" dirty="0" smtClean="0"/>
              <a:t>Skriv titel her</a:t>
            </a:r>
          </a:p>
        </p:txBody>
      </p:sp>
      <p:sp>
        <p:nvSpPr>
          <p:cNvPr id="39025" name="Rectangle 113"/>
          <p:cNvSpPr>
            <a:spLocks noGrp="1" noChangeAspect="1" noChangeArrowheads="1"/>
          </p:cNvSpPr>
          <p:nvPr>
            <p:ph type="subTitle" sz="quarter" idx="1" hasCustomPrompt="1"/>
          </p:nvPr>
        </p:nvSpPr>
        <p:spPr>
          <a:xfrm>
            <a:off x="1080000" y="5112000"/>
            <a:ext cx="9720000" cy="719305"/>
          </a:xfrm>
          <a:prstGeom prst="rect">
            <a:avLst/>
          </a:prstGeom>
        </p:spPr>
        <p:txBody>
          <a:bodyPr anchor="t"/>
          <a:lstStyle>
            <a:lvl1pPr marL="0" indent="0">
              <a:buFont typeface="Wingdings" pitchFamily="2" charset="2"/>
              <a:buNone/>
              <a:defRPr sz="2600"/>
            </a:lvl1pPr>
          </a:lstStyle>
          <a:p>
            <a:pPr lvl="0"/>
            <a:r>
              <a:rPr lang="da-DK" altLang="da-DK" noProof="0" dirty="0" smtClean="0"/>
              <a:t>Skriv undertitel her</a:t>
            </a:r>
          </a:p>
        </p:txBody>
      </p:sp>
    </p:spTree>
    <p:extLst>
      <p:ext uri="{BB962C8B-B14F-4D97-AF65-F5344CB8AC3E}">
        <p14:creationId xmlns:p14="http://schemas.microsoft.com/office/powerpoint/2010/main" val="109291708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dias_ORAN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ktangel 1"/>
          <p:cNvSpPr>
            <a:spLocks noChangeAspect="1"/>
          </p:cNvSpPr>
          <p:nvPr/>
        </p:nvSpPr>
        <p:spPr>
          <a:xfrm>
            <a:off x="0" y="576000"/>
            <a:ext cx="12190413" cy="5940000"/>
          </a:xfrm>
          <a:prstGeom prst="rect">
            <a:avLst/>
          </a:prstGeom>
          <a:solidFill>
            <a:schemeClr val="accent3"/>
          </a:solidFill>
          <a:ln w="152400" cap="rnd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rtlCol="0" anchor="ctr"/>
          <a:lstStyle/>
          <a:p>
            <a:pPr algn="ctr"/>
            <a:endParaRPr lang="da-DK" dirty="0">
              <a:solidFill>
                <a:srgbClr val="3F3018"/>
              </a:solidFill>
            </a:endParaRPr>
          </a:p>
        </p:txBody>
      </p:sp>
      <p:sp>
        <p:nvSpPr>
          <p:cNvPr id="39024" name="Rectangle 112"/>
          <p:cNvSpPr>
            <a:spLocks noGrp="1" noChangeAspect="1" noChangeArrowheads="1"/>
          </p:cNvSpPr>
          <p:nvPr>
            <p:ph type="ctrTitle" sz="quarter" hasCustomPrompt="1"/>
          </p:nvPr>
        </p:nvSpPr>
        <p:spPr>
          <a:xfrm>
            <a:off x="1080000" y="3600000"/>
            <a:ext cx="9720000" cy="1440196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spcAft>
                <a:spcPct val="20000"/>
              </a:spcAft>
              <a:defRPr sz="5000">
                <a:solidFill>
                  <a:schemeClr val="bg1"/>
                </a:solidFill>
              </a:defRPr>
            </a:lvl1pPr>
          </a:lstStyle>
          <a:p>
            <a:pPr lvl="0"/>
            <a:r>
              <a:rPr lang="da-DK" altLang="da-DK" noProof="0" dirty="0" smtClean="0"/>
              <a:t>Skriv titel her</a:t>
            </a:r>
          </a:p>
        </p:txBody>
      </p:sp>
      <p:sp>
        <p:nvSpPr>
          <p:cNvPr id="39025" name="Rectangle 113"/>
          <p:cNvSpPr>
            <a:spLocks noGrp="1" noChangeAspect="1" noChangeArrowheads="1"/>
          </p:cNvSpPr>
          <p:nvPr>
            <p:ph type="subTitle" sz="quarter" idx="1" hasCustomPrompt="1"/>
          </p:nvPr>
        </p:nvSpPr>
        <p:spPr>
          <a:xfrm>
            <a:off x="1080000" y="5112000"/>
            <a:ext cx="9720000" cy="719305"/>
          </a:xfrm>
          <a:prstGeom prst="rect">
            <a:avLst/>
          </a:prstGeom>
        </p:spPr>
        <p:txBody>
          <a:bodyPr anchor="t"/>
          <a:lstStyle>
            <a:lvl1pPr marL="0" indent="0">
              <a:buFont typeface="Wingdings" pitchFamily="2" charset="2"/>
              <a:buNone/>
              <a:defRPr sz="2600"/>
            </a:lvl1pPr>
          </a:lstStyle>
          <a:p>
            <a:pPr lvl="0"/>
            <a:r>
              <a:rPr lang="da-DK" altLang="da-DK" noProof="0" dirty="0" smtClean="0"/>
              <a:t>Skriv undertitel her</a:t>
            </a:r>
          </a:p>
        </p:txBody>
      </p:sp>
    </p:spTree>
    <p:extLst>
      <p:ext uri="{BB962C8B-B14F-4D97-AF65-F5344CB8AC3E}">
        <p14:creationId xmlns:p14="http://schemas.microsoft.com/office/powerpoint/2010/main" val="17291249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dias_PETRO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ktangel 1"/>
          <p:cNvSpPr>
            <a:spLocks noChangeAspect="1"/>
          </p:cNvSpPr>
          <p:nvPr/>
        </p:nvSpPr>
        <p:spPr>
          <a:xfrm>
            <a:off x="0" y="576000"/>
            <a:ext cx="12190413" cy="5940000"/>
          </a:xfrm>
          <a:prstGeom prst="rect">
            <a:avLst/>
          </a:prstGeom>
          <a:solidFill>
            <a:schemeClr val="accent2"/>
          </a:solidFill>
          <a:ln w="152400" cap="rnd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rtlCol="0" anchor="ctr"/>
          <a:lstStyle/>
          <a:p>
            <a:pPr algn="ctr"/>
            <a:endParaRPr lang="da-DK" dirty="0">
              <a:solidFill>
                <a:srgbClr val="3F3018"/>
              </a:solidFill>
            </a:endParaRPr>
          </a:p>
        </p:txBody>
      </p:sp>
      <p:sp>
        <p:nvSpPr>
          <p:cNvPr id="39024" name="Rectangle 112"/>
          <p:cNvSpPr>
            <a:spLocks noGrp="1" noChangeAspect="1" noChangeArrowheads="1"/>
          </p:cNvSpPr>
          <p:nvPr>
            <p:ph type="ctrTitle" sz="quarter" hasCustomPrompt="1"/>
          </p:nvPr>
        </p:nvSpPr>
        <p:spPr>
          <a:xfrm>
            <a:off x="1080000" y="3600000"/>
            <a:ext cx="9720000" cy="1440196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spcAft>
                <a:spcPct val="20000"/>
              </a:spcAft>
              <a:defRPr sz="5000">
                <a:solidFill>
                  <a:schemeClr val="bg1"/>
                </a:solidFill>
              </a:defRPr>
            </a:lvl1pPr>
          </a:lstStyle>
          <a:p>
            <a:pPr lvl="0"/>
            <a:r>
              <a:rPr lang="da-DK" altLang="da-DK" noProof="0" dirty="0" smtClean="0"/>
              <a:t>Skriv titel her</a:t>
            </a:r>
          </a:p>
        </p:txBody>
      </p:sp>
      <p:sp>
        <p:nvSpPr>
          <p:cNvPr id="39025" name="Rectangle 113"/>
          <p:cNvSpPr>
            <a:spLocks noGrp="1" noChangeAspect="1" noChangeArrowheads="1"/>
          </p:cNvSpPr>
          <p:nvPr>
            <p:ph type="subTitle" sz="quarter" idx="1" hasCustomPrompt="1"/>
          </p:nvPr>
        </p:nvSpPr>
        <p:spPr>
          <a:xfrm>
            <a:off x="1080000" y="5112000"/>
            <a:ext cx="9720000" cy="719305"/>
          </a:xfrm>
          <a:prstGeom prst="rect">
            <a:avLst/>
          </a:prstGeom>
        </p:spPr>
        <p:txBody>
          <a:bodyPr anchor="t"/>
          <a:lstStyle>
            <a:lvl1pPr marL="0" indent="0">
              <a:buFont typeface="Wingdings" pitchFamily="2" charset="2"/>
              <a:buNone/>
              <a:defRPr sz="2600"/>
            </a:lvl1pPr>
          </a:lstStyle>
          <a:p>
            <a:pPr lvl="0"/>
            <a:r>
              <a:rPr lang="da-DK" altLang="da-DK" noProof="0" dirty="0" smtClean="0"/>
              <a:t>Skriv undertitel her</a:t>
            </a:r>
          </a:p>
        </p:txBody>
      </p:sp>
    </p:spTree>
    <p:extLst>
      <p:ext uri="{BB962C8B-B14F-4D97-AF65-F5344CB8AC3E}">
        <p14:creationId xmlns:p14="http://schemas.microsoft.com/office/powerpoint/2010/main" val="208575625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verskrift og indhold_HV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304916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verskrift og tekst bullit-form_HV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/>
          <p:cNvSpPr>
            <a:spLocks noGrp="1" noChangeArrowheads="1"/>
          </p:cNvSpPr>
          <p:nvPr>
            <p:ph type="title" hasCustomPrompt="1"/>
          </p:nvPr>
        </p:nvSpPr>
        <p:spPr bwMode="auto">
          <a:xfrm>
            <a:off x="719906" y="1188000"/>
            <a:ext cx="10078688" cy="90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 lvl="0"/>
            <a:r>
              <a:rPr lang="da-DK" altLang="da-DK" dirty="0" smtClean="0"/>
              <a:t>Skriv overskrift her</a:t>
            </a:r>
          </a:p>
        </p:txBody>
      </p:sp>
      <p:sp>
        <p:nvSpPr>
          <p:cNvPr id="5" name="Pladsholder til indhold 2"/>
          <p:cNvSpPr>
            <a:spLocks noGrp="1"/>
          </p:cNvSpPr>
          <p:nvPr>
            <p:ph idx="1" hasCustomPrompt="1"/>
          </p:nvPr>
        </p:nvSpPr>
        <p:spPr>
          <a:xfrm>
            <a:off x="719906" y="2159502"/>
            <a:ext cx="10078688" cy="4032000"/>
          </a:xfrm>
          <a:prstGeom prst="rect">
            <a:avLst/>
          </a:prstGeom>
        </p:spPr>
        <p:txBody>
          <a:bodyPr/>
          <a:lstStyle>
            <a:lvl1pPr marL="457200" indent="-457200">
              <a:buClr>
                <a:schemeClr val="accent3"/>
              </a:buClr>
              <a:buFont typeface="Wingdings" panose="05000000000000000000" pitchFamily="2" charset="2"/>
              <a:buChar char="§"/>
              <a:defRPr/>
            </a:lvl1pPr>
            <a:lvl2pPr>
              <a:buClr>
                <a:schemeClr val="accent3"/>
              </a:buClr>
              <a:defRPr/>
            </a:lvl2pPr>
            <a:lvl3pPr>
              <a:buClr>
                <a:schemeClr val="accent3"/>
              </a:buClr>
              <a:defRPr/>
            </a:lvl3pPr>
            <a:lvl4pPr>
              <a:buClr>
                <a:schemeClr val="accent3"/>
              </a:buClr>
              <a:defRPr/>
            </a:lvl4pPr>
            <a:lvl5pPr marL="3160111" indent="-285750">
              <a:buClr>
                <a:schemeClr val="accent3"/>
              </a:buClr>
              <a:buFont typeface="Wingdings" panose="05000000000000000000" pitchFamily="2" charset="2"/>
              <a:buChar char="§"/>
              <a:defRPr/>
            </a:lvl5pPr>
          </a:lstStyle>
          <a:p>
            <a:pPr lvl="0"/>
            <a:r>
              <a:rPr lang="da-DK" altLang="da-DK" dirty="0" smtClean="0"/>
              <a:t>skriv tekst i </a:t>
            </a:r>
            <a:r>
              <a:rPr lang="da-DK" altLang="da-DK" dirty="0" err="1" smtClean="0"/>
              <a:t>bullit</a:t>
            </a:r>
            <a:r>
              <a:rPr lang="da-DK" altLang="da-DK" dirty="0" smtClean="0"/>
              <a:t>-form</a:t>
            </a:r>
          </a:p>
          <a:p>
            <a:pPr lvl="2"/>
            <a:r>
              <a:rPr lang="da-DK" altLang="da-DK" dirty="0" smtClean="0"/>
              <a:t>andet niveau</a:t>
            </a:r>
          </a:p>
          <a:p>
            <a:pPr lvl="3"/>
            <a:r>
              <a:rPr lang="da-DK" altLang="da-DK" dirty="0" smtClean="0"/>
              <a:t>tredje niveau</a:t>
            </a:r>
          </a:p>
          <a:p>
            <a:pPr lvl="4"/>
            <a:r>
              <a:rPr lang="da-DK" altLang="da-DK" dirty="0" smtClean="0"/>
              <a:t>fjerde niveau</a:t>
            </a:r>
          </a:p>
        </p:txBody>
      </p:sp>
    </p:spTree>
    <p:extLst>
      <p:ext uri="{BB962C8B-B14F-4D97-AF65-F5344CB8AC3E}">
        <p14:creationId xmlns:p14="http://schemas.microsoft.com/office/powerpoint/2010/main" val="16645080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verskrift og indhold_MIDTLY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ktangel 4"/>
          <p:cNvSpPr/>
          <p:nvPr userDrawn="1"/>
        </p:nvSpPr>
        <p:spPr>
          <a:xfrm>
            <a:off x="0" y="576000"/>
            <a:ext cx="12190413" cy="5940000"/>
          </a:xfrm>
          <a:prstGeom prst="rect">
            <a:avLst/>
          </a:prstGeom>
          <a:solidFill>
            <a:schemeClr val="bg2"/>
          </a:solidFill>
          <a:ln w="152400" cap="rnd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rtlCol="0" anchor="ctr"/>
          <a:lstStyle/>
          <a:p>
            <a:pPr algn="ctr"/>
            <a:endParaRPr lang="da-DK" dirty="0">
              <a:solidFill>
                <a:srgbClr val="3F3018"/>
              </a:solidFill>
            </a:endParaRPr>
          </a:p>
        </p:txBody>
      </p:sp>
      <p:sp>
        <p:nvSpPr>
          <p:cNvPr id="3" name="Pladsholder til indhold 2"/>
          <p:cNvSpPr>
            <a:spLocks noGrp="1"/>
          </p:cNvSpPr>
          <p:nvPr>
            <p:ph idx="1" hasCustomPrompt="1"/>
          </p:nvPr>
        </p:nvSpPr>
        <p:spPr>
          <a:xfrm>
            <a:off x="719906" y="2159502"/>
            <a:ext cx="10078688" cy="4032000"/>
          </a:xfrm>
          <a:prstGeom prst="rect">
            <a:avLst/>
          </a:prstGeom>
        </p:spPr>
        <p:txBody>
          <a:bodyPr/>
          <a:lstStyle>
            <a:lvl1pPr>
              <a:buClr>
                <a:schemeClr val="accent6"/>
              </a:buClr>
              <a:defRPr/>
            </a:lvl1pPr>
            <a:lvl2pPr>
              <a:buClr>
                <a:schemeClr val="accent6"/>
              </a:buClr>
              <a:defRPr/>
            </a:lvl2pPr>
            <a:lvl3pPr>
              <a:buClr>
                <a:schemeClr val="accent6"/>
              </a:buClr>
              <a:defRPr/>
            </a:lvl3pPr>
            <a:lvl4pPr>
              <a:buClr>
                <a:schemeClr val="accent6"/>
              </a:buClr>
              <a:defRPr/>
            </a:lvl4pPr>
            <a:lvl5pPr>
              <a:buClr>
                <a:schemeClr val="accent6"/>
              </a:buClr>
              <a:defRPr/>
            </a:lvl5pPr>
          </a:lstStyle>
          <a:p>
            <a:pPr lvl="0"/>
            <a:r>
              <a:rPr lang="da-DK" altLang="da-DK" dirty="0" smtClean="0"/>
              <a:t>Skriv tekst eller klik på ikon for at tilføje indhold</a:t>
            </a:r>
            <a:br>
              <a:rPr lang="da-DK" altLang="da-DK" dirty="0" smtClean="0"/>
            </a:br>
            <a:r>
              <a:rPr lang="da-DK" altLang="da-DK" dirty="0" smtClean="0"/>
              <a:t/>
            </a:r>
            <a:br>
              <a:rPr lang="da-DK" altLang="da-DK" dirty="0" smtClean="0"/>
            </a:br>
            <a:r>
              <a:rPr lang="da-DK" altLang="da-DK" dirty="0" smtClean="0"/>
              <a:t/>
            </a:r>
            <a:br>
              <a:rPr lang="da-DK" altLang="da-DK" dirty="0" smtClean="0"/>
            </a:br>
            <a:endParaRPr lang="da-DK" altLang="da-DK" dirty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title" hasCustomPrompt="1"/>
          </p:nvPr>
        </p:nvSpPr>
        <p:spPr bwMode="auto">
          <a:xfrm>
            <a:off x="719906" y="1188000"/>
            <a:ext cx="10078688" cy="90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accent6"/>
                </a:solidFill>
              </a:defRPr>
            </a:lvl1pPr>
          </a:lstStyle>
          <a:p>
            <a:pPr lvl="0"/>
            <a:r>
              <a:rPr lang="da-DK" altLang="da-DK" dirty="0" smtClean="0"/>
              <a:t>Skriv overskrift her</a:t>
            </a:r>
          </a:p>
        </p:txBody>
      </p:sp>
    </p:spTree>
    <p:extLst>
      <p:ext uri="{BB962C8B-B14F-4D97-AF65-F5344CB8AC3E}">
        <p14:creationId xmlns:p14="http://schemas.microsoft.com/office/powerpoint/2010/main" val="8746901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verskrift og indhold_MIDTRØ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ktangel 4"/>
          <p:cNvSpPr/>
          <p:nvPr userDrawn="1"/>
        </p:nvSpPr>
        <p:spPr>
          <a:xfrm>
            <a:off x="0" y="576000"/>
            <a:ext cx="12190413" cy="5940000"/>
          </a:xfrm>
          <a:prstGeom prst="rect">
            <a:avLst/>
          </a:prstGeom>
          <a:solidFill>
            <a:schemeClr val="tx2"/>
          </a:solidFill>
          <a:ln w="152400" cap="rnd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rtlCol="0" anchor="ctr"/>
          <a:lstStyle/>
          <a:p>
            <a:pPr algn="ctr"/>
            <a:endParaRPr lang="da-DK" dirty="0">
              <a:solidFill>
                <a:srgbClr val="3F3018"/>
              </a:solidFill>
            </a:endParaRPr>
          </a:p>
        </p:txBody>
      </p:sp>
      <p:sp>
        <p:nvSpPr>
          <p:cNvPr id="4" name="Rectangle 4"/>
          <p:cNvSpPr>
            <a:spLocks noGrp="1" noChangeArrowheads="1"/>
          </p:cNvSpPr>
          <p:nvPr>
            <p:ph type="title" hasCustomPrompt="1"/>
          </p:nvPr>
        </p:nvSpPr>
        <p:spPr bwMode="auto">
          <a:xfrm>
            <a:off x="719906" y="1188000"/>
            <a:ext cx="10078688" cy="90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da-DK" altLang="da-DK" dirty="0" smtClean="0"/>
              <a:t>Skriv overskrift her</a:t>
            </a:r>
          </a:p>
        </p:txBody>
      </p:sp>
      <p:sp>
        <p:nvSpPr>
          <p:cNvPr id="6" name="Pladsholder til indhold 2"/>
          <p:cNvSpPr>
            <a:spLocks noGrp="1"/>
          </p:cNvSpPr>
          <p:nvPr>
            <p:ph idx="1" hasCustomPrompt="1"/>
          </p:nvPr>
        </p:nvSpPr>
        <p:spPr>
          <a:xfrm>
            <a:off x="719906" y="2159502"/>
            <a:ext cx="10078688" cy="4032000"/>
          </a:xfrm>
          <a:prstGeom prst="rect">
            <a:avLst/>
          </a:prstGeom>
        </p:spPr>
        <p:txBody>
          <a:bodyPr/>
          <a:lstStyle>
            <a:lvl1pPr>
              <a:buClr>
                <a:schemeClr val="bg1"/>
              </a:buClr>
              <a:defRPr>
                <a:solidFill>
                  <a:schemeClr val="bg2"/>
                </a:solidFill>
              </a:defRPr>
            </a:lvl1pPr>
            <a:lvl2pPr>
              <a:buClr>
                <a:schemeClr val="bg1"/>
              </a:buClr>
              <a:defRPr/>
            </a:lvl2pPr>
            <a:lvl3pPr>
              <a:buClr>
                <a:schemeClr val="bg1"/>
              </a:buClr>
              <a:defRPr/>
            </a:lvl3pPr>
            <a:lvl4pPr>
              <a:buClr>
                <a:schemeClr val="bg1"/>
              </a:buClr>
              <a:defRPr/>
            </a:lvl4pPr>
            <a:lvl5pPr>
              <a:buClr>
                <a:schemeClr val="bg1"/>
              </a:buClr>
              <a:defRPr/>
            </a:lvl5pPr>
          </a:lstStyle>
          <a:p>
            <a:pPr lvl="0"/>
            <a:r>
              <a:rPr lang="da-DK" altLang="da-DK" dirty="0" smtClean="0"/>
              <a:t>Skriv tekst eller klik på ikon for at tilføje indhold</a:t>
            </a:r>
            <a:br>
              <a:rPr lang="da-DK" altLang="da-DK" dirty="0" smtClean="0"/>
            </a:br>
            <a:r>
              <a:rPr lang="da-DK" altLang="da-DK" dirty="0" smtClean="0"/>
              <a:t/>
            </a:r>
            <a:br>
              <a:rPr lang="da-DK" altLang="da-DK" dirty="0" smtClean="0"/>
            </a:br>
            <a:r>
              <a:rPr lang="da-DK" altLang="da-DK" dirty="0" smtClean="0"/>
              <a:t/>
            </a:r>
            <a:br>
              <a:rPr lang="da-DK" altLang="da-DK" dirty="0" smtClean="0"/>
            </a:br>
            <a:endParaRPr lang="da-DK" altLang="da-DK" dirty="0" smtClean="0"/>
          </a:p>
        </p:txBody>
      </p:sp>
    </p:spTree>
    <p:extLst>
      <p:ext uri="{BB962C8B-B14F-4D97-AF65-F5344CB8AC3E}">
        <p14:creationId xmlns:p14="http://schemas.microsoft.com/office/powerpoint/2010/main" val="31645361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image" Target="../media/image3.png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image" Target="../media/image2.emf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Billede 5"/>
          <p:cNvPicPr>
            <a:picLocks noChangeAspect="1"/>
          </p:cNvPicPr>
          <p:nvPr userDrawn="1"/>
        </p:nvPicPr>
        <p:blipFill>
          <a:blip r:embed="rId3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1240"/>
            <a:ext cx="12192621" cy="6858348"/>
          </a:xfrm>
          <a:prstGeom prst="rect">
            <a:avLst/>
          </a:prstGeom>
        </p:spPr>
      </p:pic>
      <p:sp>
        <p:nvSpPr>
          <p:cNvPr id="26" name="Rectangle 7"/>
          <p:cNvSpPr txBox="1">
            <a:spLocks noChangeArrowheads="1"/>
          </p:cNvSpPr>
          <p:nvPr/>
        </p:nvSpPr>
        <p:spPr bwMode="auto">
          <a:xfrm>
            <a:off x="8964000" y="6444000"/>
            <a:ext cx="3098397" cy="308046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defPPr>
              <a:defRPr lang="da-DK"/>
            </a:defPPr>
            <a:lvl1pPr marL="0" algn="r" defTabSz="914400" rtl="0" eaLnBrk="0" latinLnBrk="0" hangingPunct="0">
              <a:defRPr sz="900" b="1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da-DK" altLang="da-DK" sz="800" b="1" dirty="0" smtClean="0">
                <a:solidFill>
                  <a:schemeClr val="tx1"/>
                </a:solidFill>
              </a:rPr>
              <a:t>Psykiatrien</a:t>
            </a:r>
            <a:endParaRPr lang="da-DK" altLang="da-DK" sz="800" b="1" dirty="0">
              <a:solidFill>
                <a:schemeClr val="tx1"/>
              </a:solidFill>
            </a:endParaRPr>
          </a:p>
        </p:txBody>
      </p:sp>
      <p:pic>
        <p:nvPicPr>
          <p:cNvPr id="2" name="Billede 1"/>
          <p:cNvPicPr preferRelativeResize="0">
            <a:picLocks noChangeAspect="1"/>
          </p:cNvPicPr>
          <p:nvPr/>
        </p:nvPicPr>
        <p:blipFill>
          <a:blip r:embed="rId3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2000" y="108000"/>
            <a:ext cx="841358" cy="405577"/>
          </a:xfrm>
          <a:prstGeom prst="rect">
            <a:avLst/>
          </a:prstGeom>
        </p:spPr>
      </p:pic>
      <p:pic>
        <p:nvPicPr>
          <p:cNvPr id="5" name="Billede 4"/>
          <p:cNvPicPr>
            <a:picLocks noChangeAspect="1"/>
          </p:cNvPicPr>
          <p:nvPr userDrawn="1"/>
        </p:nvPicPr>
        <p:blipFill>
          <a:blip r:embed="rId3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92000" y="2709714"/>
            <a:ext cx="1583073" cy="15830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03049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36" r:id="rId1"/>
    <p:sldLayoutId id="2147483862" r:id="rId2"/>
    <p:sldLayoutId id="2147483853" r:id="rId3"/>
    <p:sldLayoutId id="2147483852" r:id="rId4"/>
    <p:sldLayoutId id="2147483861" r:id="rId5"/>
    <p:sldLayoutId id="2147483837" r:id="rId6"/>
    <p:sldLayoutId id="2147483860" r:id="rId7"/>
    <p:sldLayoutId id="2147483851" r:id="rId8"/>
    <p:sldLayoutId id="2147483850" r:id="rId9"/>
    <p:sldLayoutId id="2147483868" r:id="rId10"/>
    <p:sldLayoutId id="2147483854" r:id="rId11"/>
    <p:sldLayoutId id="2147483867" r:id="rId12"/>
    <p:sldLayoutId id="2147483842" r:id="rId13"/>
    <p:sldLayoutId id="2147483838" r:id="rId14"/>
    <p:sldLayoutId id="2147483849" r:id="rId15"/>
    <p:sldLayoutId id="2147483839" r:id="rId16"/>
    <p:sldLayoutId id="2147483840" r:id="rId17"/>
    <p:sldLayoutId id="2147483844" r:id="rId18"/>
    <p:sldLayoutId id="2147483845" r:id="rId19"/>
    <p:sldLayoutId id="2147483855" r:id="rId20"/>
    <p:sldLayoutId id="2147483857" r:id="rId21"/>
    <p:sldLayoutId id="2147483859" r:id="rId22"/>
    <p:sldLayoutId id="2147483846" r:id="rId23"/>
    <p:sldLayoutId id="2147483856" r:id="rId24"/>
    <p:sldLayoutId id="2147483863" r:id="rId25"/>
    <p:sldLayoutId id="2147483864" r:id="rId26"/>
    <p:sldLayoutId id="2147483865" r:id="rId27"/>
    <p:sldLayoutId id="2147483866" r:id="rId28"/>
  </p:sldLayoutIdLst>
  <p:timing>
    <p:tnLst>
      <p:par>
        <p:cTn id="1" dur="indefinite" restart="never" nodeType="tmRoot"/>
      </p:par>
    </p:tnLst>
  </p:timing>
  <p:txStyles>
    <p:titleStyle>
      <a:lvl1pPr algn="l" rtl="0" eaLnBrk="1" fontAlgn="base" hangingPunct="1">
        <a:lnSpc>
          <a:spcPct val="80000"/>
        </a:lnSpc>
        <a:spcBef>
          <a:spcPct val="0"/>
        </a:spcBef>
        <a:spcAft>
          <a:spcPct val="0"/>
        </a:spcAft>
        <a:defRPr sz="3600" b="1" baseline="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lnSpc>
          <a:spcPct val="80000"/>
        </a:lnSpc>
        <a:spcBef>
          <a:spcPct val="0"/>
        </a:spcBef>
        <a:spcAft>
          <a:spcPct val="0"/>
        </a:spcAft>
        <a:defRPr sz="4000" b="1">
          <a:solidFill>
            <a:srgbClr val="3F3018"/>
          </a:solidFill>
          <a:latin typeface="Verdana" pitchFamily="34" charset="0"/>
        </a:defRPr>
      </a:lvl2pPr>
      <a:lvl3pPr algn="l" rtl="0" eaLnBrk="1" fontAlgn="base" hangingPunct="1">
        <a:lnSpc>
          <a:spcPct val="80000"/>
        </a:lnSpc>
        <a:spcBef>
          <a:spcPct val="0"/>
        </a:spcBef>
        <a:spcAft>
          <a:spcPct val="0"/>
        </a:spcAft>
        <a:defRPr sz="4000" b="1">
          <a:solidFill>
            <a:srgbClr val="3F3018"/>
          </a:solidFill>
          <a:latin typeface="Verdana" pitchFamily="34" charset="0"/>
        </a:defRPr>
      </a:lvl3pPr>
      <a:lvl4pPr algn="l" rtl="0" eaLnBrk="1" fontAlgn="base" hangingPunct="1">
        <a:lnSpc>
          <a:spcPct val="80000"/>
        </a:lnSpc>
        <a:spcBef>
          <a:spcPct val="0"/>
        </a:spcBef>
        <a:spcAft>
          <a:spcPct val="0"/>
        </a:spcAft>
        <a:defRPr sz="4000" b="1">
          <a:solidFill>
            <a:srgbClr val="3F3018"/>
          </a:solidFill>
          <a:latin typeface="Verdana" pitchFamily="34" charset="0"/>
        </a:defRPr>
      </a:lvl4pPr>
      <a:lvl5pPr algn="l" rtl="0" eaLnBrk="1" fontAlgn="base" hangingPunct="1">
        <a:lnSpc>
          <a:spcPct val="80000"/>
        </a:lnSpc>
        <a:spcBef>
          <a:spcPct val="0"/>
        </a:spcBef>
        <a:spcAft>
          <a:spcPct val="0"/>
        </a:spcAft>
        <a:defRPr sz="4000" b="1">
          <a:solidFill>
            <a:srgbClr val="3F3018"/>
          </a:solidFill>
          <a:latin typeface="Verdana" pitchFamily="34" charset="0"/>
        </a:defRPr>
      </a:lvl5pPr>
      <a:lvl6pPr marL="609585" algn="l" rtl="0" eaLnBrk="1" fontAlgn="base" hangingPunct="1">
        <a:lnSpc>
          <a:spcPct val="80000"/>
        </a:lnSpc>
        <a:spcBef>
          <a:spcPct val="0"/>
        </a:spcBef>
        <a:spcAft>
          <a:spcPct val="0"/>
        </a:spcAft>
        <a:defRPr sz="4000" b="1">
          <a:solidFill>
            <a:srgbClr val="3F3018"/>
          </a:solidFill>
          <a:latin typeface="Verdana" pitchFamily="34" charset="0"/>
        </a:defRPr>
      </a:lvl6pPr>
      <a:lvl7pPr marL="1219170" algn="l" rtl="0" eaLnBrk="1" fontAlgn="base" hangingPunct="1">
        <a:lnSpc>
          <a:spcPct val="80000"/>
        </a:lnSpc>
        <a:spcBef>
          <a:spcPct val="0"/>
        </a:spcBef>
        <a:spcAft>
          <a:spcPct val="0"/>
        </a:spcAft>
        <a:defRPr sz="4000" b="1">
          <a:solidFill>
            <a:srgbClr val="3F3018"/>
          </a:solidFill>
          <a:latin typeface="Verdana" pitchFamily="34" charset="0"/>
        </a:defRPr>
      </a:lvl7pPr>
      <a:lvl8pPr marL="1828754" algn="l" rtl="0" eaLnBrk="1" fontAlgn="base" hangingPunct="1">
        <a:lnSpc>
          <a:spcPct val="80000"/>
        </a:lnSpc>
        <a:spcBef>
          <a:spcPct val="0"/>
        </a:spcBef>
        <a:spcAft>
          <a:spcPct val="0"/>
        </a:spcAft>
        <a:defRPr sz="4000" b="1">
          <a:solidFill>
            <a:srgbClr val="3F3018"/>
          </a:solidFill>
          <a:latin typeface="Verdana" pitchFamily="34" charset="0"/>
        </a:defRPr>
      </a:lvl8pPr>
      <a:lvl9pPr marL="2438339" algn="l" rtl="0" eaLnBrk="1" fontAlgn="base" hangingPunct="1">
        <a:lnSpc>
          <a:spcPct val="80000"/>
        </a:lnSpc>
        <a:spcBef>
          <a:spcPct val="0"/>
        </a:spcBef>
        <a:spcAft>
          <a:spcPct val="0"/>
        </a:spcAft>
        <a:defRPr sz="4000" b="1">
          <a:solidFill>
            <a:srgbClr val="3F3018"/>
          </a:solidFill>
          <a:latin typeface="Verdana" pitchFamily="34" charset="0"/>
        </a:defRPr>
      </a:lvl9pPr>
    </p:titleStyle>
    <p:bodyStyle>
      <a:lvl1pPr marL="0" marR="0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20000"/>
        </a:spcAft>
        <a:buClr>
          <a:schemeClr val="accent3"/>
        </a:buClr>
        <a:buSzTx/>
        <a:buFont typeface="Wingdings" pitchFamily="2" charset="2"/>
        <a:buNone/>
        <a:tabLst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1198003" indent="-364058" algn="l" rtl="0" eaLnBrk="1" fontAlgn="base" hangingPunct="1">
        <a:spcBef>
          <a:spcPct val="0"/>
        </a:spcBef>
        <a:spcAft>
          <a:spcPct val="20000"/>
        </a:spcAft>
        <a:buClr>
          <a:schemeClr val="accent3"/>
        </a:buClr>
        <a:buFont typeface="Wingdings" pitchFamily="2" charset="2"/>
        <a:buChar char="§"/>
        <a:defRPr sz="3200">
          <a:solidFill>
            <a:schemeClr val="tx1"/>
          </a:solidFill>
          <a:latin typeface="+mn-lt"/>
        </a:defRPr>
      </a:lvl2pPr>
      <a:lvl3pPr marL="1790655" indent="-241294" algn="l" rtl="0" eaLnBrk="1" fontAlgn="base" hangingPunct="1">
        <a:spcBef>
          <a:spcPct val="0"/>
        </a:spcBef>
        <a:spcAft>
          <a:spcPct val="20000"/>
        </a:spcAft>
        <a:buClr>
          <a:schemeClr val="accent3"/>
        </a:buClr>
        <a:buFont typeface="Wingdings" pitchFamily="2" charset="2"/>
        <a:buChar char="§"/>
        <a:defRPr sz="2600">
          <a:solidFill>
            <a:schemeClr val="tx1"/>
          </a:solidFill>
          <a:latin typeface="+mn-lt"/>
        </a:defRPr>
      </a:lvl3pPr>
      <a:lvl4pPr marL="2523004" indent="-243411" algn="l" rtl="0" eaLnBrk="1" fontAlgn="base" hangingPunct="1">
        <a:spcBef>
          <a:spcPct val="0"/>
        </a:spcBef>
        <a:spcAft>
          <a:spcPct val="20000"/>
        </a:spcAft>
        <a:buClr>
          <a:schemeClr val="accent3"/>
        </a:buClr>
        <a:buFont typeface="Wingdings" pitchFamily="2" charset="2"/>
        <a:buChar char="§"/>
        <a:defRPr sz="2200">
          <a:solidFill>
            <a:schemeClr val="tx1"/>
          </a:solidFill>
          <a:latin typeface="+mn-lt"/>
        </a:defRPr>
      </a:lvl4pPr>
      <a:lvl5pPr marL="3109306" indent="-234945" algn="l" rtl="0" eaLnBrk="1" fontAlgn="base" hangingPunct="1">
        <a:spcBef>
          <a:spcPct val="0"/>
        </a:spcBef>
        <a:spcAft>
          <a:spcPct val="20000"/>
        </a:spcAft>
        <a:buClr>
          <a:schemeClr val="accent3"/>
        </a:buClr>
        <a:buFont typeface="Wingdings" pitchFamily="2" charset="2"/>
        <a:buChar char="§"/>
        <a:defRPr sz="1800">
          <a:solidFill>
            <a:schemeClr val="tx1"/>
          </a:solidFill>
          <a:latin typeface="+mn-lt"/>
        </a:defRPr>
      </a:lvl5pPr>
      <a:lvl6pPr marL="3718891" indent="-234945" algn="l" rtl="0" eaLnBrk="1" fontAlgn="base" hangingPunct="1">
        <a:spcBef>
          <a:spcPct val="0"/>
        </a:spcBef>
        <a:spcAft>
          <a:spcPct val="20000"/>
        </a:spcAft>
        <a:buClr>
          <a:schemeClr val="accent2"/>
        </a:buClr>
        <a:buFont typeface="Wingdings" pitchFamily="2" charset="2"/>
        <a:buChar char="§"/>
        <a:defRPr sz="1900">
          <a:solidFill>
            <a:schemeClr val="tx1"/>
          </a:solidFill>
          <a:latin typeface="+mn-lt"/>
        </a:defRPr>
      </a:lvl6pPr>
      <a:lvl7pPr marL="4328476" indent="-234945" algn="l" rtl="0" eaLnBrk="1" fontAlgn="base" hangingPunct="1">
        <a:spcBef>
          <a:spcPct val="0"/>
        </a:spcBef>
        <a:spcAft>
          <a:spcPct val="20000"/>
        </a:spcAft>
        <a:buClr>
          <a:schemeClr val="accent2"/>
        </a:buClr>
        <a:buFont typeface="Wingdings" pitchFamily="2" charset="2"/>
        <a:buChar char="§"/>
        <a:defRPr sz="1900">
          <a:solidFill>
            <a:schemeClr val="tx1"/>
          </a:solidFill>
          <a:latin typeface="+mn-lt"/>
        </a:defRPr>
      </a:lvl7pPr>
      <a:lvl8pPr marL="4938061" indent="-234945" algn="l" rtl="0" eaLnBrk="1" fontAlgn="base" hangingPunct="1">
        <a:spcBef>
          <a:spcPct val="0"/>
        </a:spcBef>
        <a:spcAft>
          <a:spcPct val="20000"/>
        </a:spcAft>
        <a:buClr>
          <a:schemeClr val="accent2"/>
        </a:buClr>
        <a:buFont typeface="Wingdings" pitchFamily="2" charset="2"/>
        <a:buChar char="§"/>
        <a:defRPr sz="1900">
          <a:solidFill>
            <a:schemeClr val="tx1"/>
          </a:solidFill>
          <a:latin typeface="+mn-lt"/>
        </a:defRPr>
      </a:lvl8pPr>
      <a:lvl9pPr marL="5547645" indent="-234945" algn="l" rtl="0" eaLnBrk="1" fontAlgn="base" hangingPunct="1">
        <a:spcBef>
          <a:spcPct val="0"/>
        </a:spcBef>
        <a:spcAft>
          <a:spcPct val="20000"/>
        </a:spcAft>
        <a:buClr>
          <a:schemeClr val="accent2"/>
        </a:buClr>
        <a:buFont typeface="Wingdings" pitchFamily="2" charset="2"/>
        <a:buChar char="§"/>
        <a:defRPr sz="1900">
          <a:solidFill>
            <a:schemeClr val="tx1"/>
          </a:solidFill>
          <a:latin typeface="+mn-lt"/>
        </a:defRPr>
      </a:lvl9pPr>
    </p:bodyStyle>
    <p:otherStyle>
      <a:defPPr>
        <a:defRPr lang="da-DK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uppe 17"/>
          <p:cNvGrpSpPr/>
          <p:nvPr/>
        </p:nvGrpSpPr>
        <p:grpSpPr>
          <a:xfrm>
            <a:off x="0" y="549474"/>
            <a:ext cx="11989666" cy="5600481"/>
            <a:chOff x="0" y="549474"/>
            <a:chExt cx="11989666" cy="5600481"/>
          </a:xfrm>
        </p:grpSpPr>
        <p:sp>
          <p:nvSpPr>
            <p:cNvPr id="2" name="Tekstfelt 1"/>
            <p:cNvSpPr txBox="1"/>
            <p:nvPr/>
          </p:nvSpPr>
          <p:spPr>
            <a:xfrm>
              <a:off x="0" y="549474"/>
              <a:ext cx="177472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a-DK" dirty="0" smtClean="0"/>
                <a:t>PDSA-test</a:t>
              </a:r>
              <a:endParaRPr lang="da-DK" dirty="0"/>
            </a:p>
          </p:txBody>
        </p:sp>
        <p:sp>
          <p:nvSpPr>
            <p:cNvPr id="3" name="Tekstfelt 2"/>
            <p:cNvSpPr txBox="1"/>
            <p:nvPr/>
          </p:nvSpPr>
          <p:spPr>
            <a:xfrm>
              <a:off x="0" y="1011139"/>
              <a:ext cx="1774726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a-DK" sz="800" dirty="0" smtClean="0">
                  <a:solidFill>
                    <a:srgbClr val="990033"/>
                  </a:solidFill>
                </a:rPr>
                <a:t>Mål med overordnet indsats</a:t>
              </a:r>
              <a:endParaRPr lang="da-DK" sz="800" dirty="0">
                <a:solidFill>
                  <a:srgbClr val="990033"/>
                </a:solidFill>
              </a:endParaRPr>
            </a:p>
          </p:txBody>
        </p:sp>
        <p:sp>
          <p:nvSpPr>
            <p:cNvPr id="4" name="Tekstfelt 3"/>
            <p:cNvSpPr txBox="1"/>
            <p:nvPr/>
          </p:nvSpPr>
          <p:spPr>
            <a:xfrm>
              <a:off x="0" y="2133650"/>
              <a:ext cx="119866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a-DK" sz="1200" dirty="0" smtClean="0">
                  <a:solidFill>
                    <a:srgbClr val="006666"/>
                  </a:solidFill>
                </a:rPr>
                <a:t>PDSA-test </a:t>
              </a:r>
              <a:r>
                <a:rPr lang="da-DK" sz="1200" dirty="0" err="1" smtClean="0">
                  <a:solidFill>
                    <a:srgbClr val="006666"/>
                  </a:solidFill>
                </a:rPr>
                <a:t>nr</a:t>
              </a:r>
              <a:endParaRPr lang="da-DK" sz="1200" dirty="0">
                <a:solidFill>
                  <a:srgbClr val="006666"/>
                </a:solidFill>
              </a:endParaRPr>
            </a:p>
          </p:txBody>
        </p:sp>
        <p:sp>
          <p:nvSpPr>
            <p:cNvPr id="5" name="Tekstfelt 4"/>
            <p:cNvSpPr txBox="1"/>
            <p:nvPr/>
          </p:nvSpPr>
          <p:spPr>
            <a:xfrm>
              <a:off x="0" y="2493690"/>
              <a:ext cx="478582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a-DK" sz="800" dirty="0" smtClean="0">
                  <a:solidFill>
                    <a:srgbClr val="006666"/>
                  </a:solidFill>
                </a:rPr>
                <a:t>Dato</a:t>
              </a:r>
              <a:endParaRPr lang="da-DK" sz="800" dirty="0">
                <a:solidFill>
                  <a:srgbClr val="006666"/>
                </a:solidFill>
              </a:endParaRPr>
            </a:p>
          </p:txBody>
        </p:sp>
        <p:sp>
          <p:nvSpPr>
            <p:cNvPr id="6" name="Tekstfelt 5"/>
            <p:cNvSpPr txBox="1"/>
            <p:nvPr/>
          </p:nvSpPr>
          <p:spPr>
            <a:xfrm>
              <a:off x="0" y="2925738"/>
              <a:ext cx="478582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a-DK" sz="800" dirty="0" smtClean="0">
                  <a:solidFill>
                    <a:srgbClr val="006666"/>
                  </a:solidFill>
                </a:rPr>
                <a:t>Navn</a:t>
              </a:r>
              <a:endParaRPr lang="da-DK" sz="800" dirty="0">
                <a:solidFill>
                  <a:srgbClr val="006666"/>
                </a:solidFill>
              </a:endParaRPr>
            </a:p>
          </p:txBody>
        </p:sp>
        <p:sp>
          <p:nvSpPr>
            <p:cNvPr id="7" name="Tekstfelt 6"/>
            <p:cNvSpPr txBox="1"/>
            <p:nvPr/>
          </p:nvSpPr>
          <p:spPr>
            <a:xfrm>
              <a:off x="0" y="3429794"/>
              <a:ext cx="1774726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a-DK" sz="800" dirty="0" smtClean="0">
                  <a:solidFill>
                    <a:srgbClr val="006666"/>
                  </a:solidFill>
                </a:rPr>
                <a:t>Hvad vil vi opnå med denne PDSA-test?</a:t>
              </a:r>
              <a:endParaRPr lang="da-DK" sz="800" dirty="0">
                <a:solidFill>
                  <a:srgbClr val="006666"/>
                </a:solidFill>
              </a:endParaRPr>
            </a:p>
          </p:txBody>
        </p:sp>
        <p:sp>
          <p:nvSpPr>
            <p:cNvPr id="8" name="Tekstfelt 7"/>
            <p:cNvSpPr txBox="1"/>
            <p:nvPr/>
          </p:nvSpPr>
          <p:spPr>
            <a:xfrm>
              <a:off x="0" y="4931846"/>
              <a:ext cx="177472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a-DK" sz="800" dirty="0" smtClean="0">
                  <a:solidFill>
                    <a:srgbClr val="006666"/>
                  </a:solidFill>
                </a:rPr>
                <a:t>Hvad forventer vi at lære af PDSA-test? (arbejdshypotesen)</a:t>
              </a:r>
              <a:endParaRPr lang="da-DK" sz="800" dirty="0">
                <a:solidFill>
                  <a:srgbClr val="006666"/>
                </a:solidFill>
              </a:endParaRPr>
            </a:p>
          </p:txBody>
        </p:sp>
        <p:sp>
          <p:nvSpPr>
            <p:cNvPr id="9" name="Tekstfelt 8"/>
            <p:cNvSpPr txBox="1"/>
            <p:nvPr/>
          </p:nvSpPr>
          <p:spPr>
            <a:xfrm>
              <a:off x="10405490" y="703362"/>
              <a:ext cx="1584176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a-DK" sz="800" b="1" dirty="0" smtClean="0"/>
                <a:t>Planlæg afprøvning og indsamling af data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da-DK" sz="800" dirty="0" smtClean="0"/>
                <a:t>Hvem, Hvad, Hvor, hvornår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da-DK" sz="800" dirty="0" smtClean="0"/>
                <a:t>Hvordan kan vi evt. måle?</a:t>
              </a:r>
              <a:endParaRPr lang="da-DK" sz="800" dirty="0"/>
            </a:p>
          </p:txBody>
        </p:sp>
        <p:sp>
          <p:nvSpPr>
            <p:cNvPr id="11" name="Tekstfelt 10"/>
            <p:cNvSpPr txBox="1"/>
            <p:nvPr/>
          </p:nvSpPr>
          <p:spPr>
            <a:xfrm>
              <a:off x="10405490" y="3599071"/>
              <a:ext cx="1584176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a-DK" sz="800" b="1" dirty="0" smtClean="0"/>
                <a:t>Udfør afprøvningen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da-DK" sz="800" dirty="0" smtClean="0"/>
                <a:t>Beskriv hvad der skete under afprøvningen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da-DK" sz="800" dirty="0" smtClean="0"/>
                <a:t>Blev planen udført?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da-DK" sz="800" dirty="0" smtClean="0"/>
                <a:t>Beskriv uforudsete problemer og hændelser der kan bidrage il læring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da-DK" sz="800" dirty="0" smtClean="0"/>
                <a:t>Hvilke data fik vi indsamlet</a:t>
              </a:r>
            </a:p>
          </p:txBody>
        </p:sp>
        <p:sp>
          <p:nvSpPr>
            <p:cNvPr id="12" name="Tekstfelt 11"/>
            <p:cNvSpPr txBox="1"/>
            <p:nvPr/>
          </p:nvSpPr>
          <p:spPr>
            <a:xfrm>
              <a:off x="1918742" y="3599070"/>
              <a:ext cx="1584176" cy="107721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a-DK" sz="800" b="1" dirty="0" smtClean="0"/>
                <a:t>Analysér og lær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da-DK" sz="800" dirty="0" smtClean="0"/>
                <a:t>Sammenlign resultatet og data med arbejdshypotesen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da-DK" sz="800" dirty="0"/>
                <a:t>Hvad virkede godt</a:t>
              </a:r>
              <a:r>
                <a:rPr lang="da-DK" sz="800" dirty="0" smtClean="0"/>
                <a:t>?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da-DK" sz="800" dirty="0" smtClean="0"/>
                <a:t>Hvad virkede ikke?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da-DK" sz="800" dirty="0" smtClean="0"/>
                <a:t>Hvad lærte vi af testen?</a:t>
              </a:r>
            </a:p>
          </p:txBody>
        </p:sp>
        <p:sp>
          <p:nvSpPr>
            <p:cNvPr id="13" name="Tekstfelt 12"/>
            <p:cNvSpPr txBox="1"/>
            <p:nvPr/>
          </p:nvSpPr>
          <p:spPr>
            <a:xfrm>
              <a:off x="1918742" y="790228"/>
              <a:ext cx="1584176" cy="169277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a-DK" sz="800" b="1" dirty="0" smtClean="0"/>
                <a:t>Beslut næste skridt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da-DK" sz="800" dirty="0" smtClean="0"/>
                <a:t>Hvad skal vi tilpasse inden næste PDSA-test?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da-DK" sz="800" dirty="0" smtClean="0"/>
                <a:t>Er vi klar til at bede andre PDSA-teste den nye praksis?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da-DK" sz="800" dirty="0" smtClean="0"/>
                <a:t>Var testen så stor og vellykket at vi er klar til at implementere den nye praksis?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da-DK" sz="800" dirty="0" smtClean="0"/>
                <a:t>Skal ideen forkastes?</a:t>
              </a:r>
            </a:p>
            <a:p>
              <a:endParaRPr lang="da-DK" sz="800" dirty="0" smtClean="0"/>
            </a:p>
          </p:txBody>
        </p:sp>
        <p:sp>
          <p:nvSpPr>
            <p:cNvPr id="14" name="Tekstfelt 13"/>
            <p:cNvSpPr txBox="1"/>
            <p:nvPr/>
          </p:nvSpPr>
          <p:spPr>
            <a:xfrm>
              <a:off x="3612802" y="794643"/>
              <a:ext cx="3384376" cy="2677656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endParaRPr lang="da-DK" sz="800" dirty="0" smtClean="0"/>
            </a:p>
            <a:p>
              <a:endParaRPr lang="da-DK" sz="800" dirty="0"/>
            </a:p>
            <a:p>
              <a:endParaRPr lang="da-DK" sz="800" dirty="0" smtClean="0"/>
            </a:p>
            <a:p>
              <a:endParaRPr lang="da-DK" sz="800" dirty="0"/>
            </a:p>
            <a:p>
              <a:endParaRPr lang="da-DK" sz="800" dirty="0" smtClean="0"/>
            </a:p>
            <a:p>
              <a:endParaRPr lang="da-DK" sz="800" dirty="0"/>
            </a:p>
            <a:p>
              <a:endParaRPr lang="da-DK" sz="800" dirty="0" smtClean="0"/>
            </a:p>
            <a:p>
              <a:endParaRPr lang="da-DK" sz="800" dirty="0"/>
            </a:p>
            <a:p>
              <a:endParaRPr lang="da-DK" sz="800" dirty="0" smtClean="0"/>
            </a:p>
            <a:p>
              <a:endParaRPr lang="da-DK" sz="800" dirty="0"/>
            </a:p>
            <a:p>
              <a:endParaRPr lang="da-DK" sz="800" dirty="0" smtClean="0"/>
            </a:p>
            <a:p>
              <a:endParaRPr lang="da-DK" sz="800" dirty="0"/>
            </a:p>
            <a:p>
              <a:endParaRPr lang="da-DK" sz="800" dirty="0" smtClean="0"/>
            </a:p>
            <a:p>
              <a:endParaRPr lang="da-DK" sz="800" dirty="0"/>
            </a:p>
            <a:p>
              <a:endParaRPr lang="da-DK" sz="800" dirty="0" smtClean="0"/>
            </a:p>
            <a:p>
              <a:endParaRPr lang="da-DK" sz="800" dirty="0"/>
            </a:p>
            <a:p>
              <a:endParaRPr lang="da-DK" sz="800" dirty="0" smtClean="0"/>
            </a:p>
            <a:p>
              <a:endParaRPr lang="da-DK" sz="800" dirty="0"/>
            </a:p>
            <a:p>
              <a:endParaRPr lang="da-DK" sz="800" dirty="0" smtClean="0"/>
            </a:p>
            <a:p>
              <a:endParaRPr lang="da-DK" sz="800" dirty="0"/>
            </a:p>
            <a:p>
              <a:endParaRPr lang="da-DK" sz="800" dirty="0"/>
            </a:p>
          </p:txBody>
        </p:sp>
        <p:sp>
          <p:nvSpPr>
            <p:cNvPr id="15" name="Tekstfelt 14"/>
            <p:cNvSpPr txBox="1"/>
            <p:nvPr/>
          </p:nvSpPr>
          <p:spPr>
            <a:xfrm>
              <a:off x="7001256" y="794643"/>
              <a:ext cx="3384376" cy="2677656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endParaRPr lang="da-DK" sz="800" dirty="0" smtClean="0"/>
            </a:p>
            <a:p>
              <a:endParaRPr lang="da-DK" sz="800" dirty="0"/>
            </a:p>
            <a:p>
              <a:endParaRPr lang="da-DK" sz="800" dirty="0" smtClean="0"/>
            </a:p>
            <a:p>
              <a:endParaRPr lang="da-DK" sz="800" dirty="0"/>
            </a:p>
            <a:p>
              <a:endParaRPr lang="da-DK" sz="800" dirty="0" smtClean="0"/>
            </a:p>
            <a:p>
              <a:endParaRPr lang="da-DK" sz="800" dirty="0"/>
            </a:p>
            <a:p>
              <a:endParaRPr lang="da-DK" sz="800" dirty="0" smtClean="0"/>
            </a:p>
            <a:p>
              <a:endParaRPr lang="da-DK" sz="800" dirty="0"/>
            </a:p>
            <a:p>
              <a:endParaRPr lang="da-DK" sz="800" dirty="0" smtClean="0"/>
            </a:p>
            <a:p>
              <a:endParaRPr lang="da-DK" sz="800" dirty="0"/>
            </a:p>
            <a:p>
              <a:endParaRPr lang="da-DK" sz="800" dirty="0" smtClean="0"/>
            </a:p>
            <a:p>
              <a:endParaRPr lang="da-DK" sz="800" dirty="0"/>
            </a:p>
            <a:p>
              <a:endParaRPr lang="da-DK" sz="800" dirty="0" smtClean="0"/>
            </a:p>
            <a:p>
              <a:endParaRPr lang="da-DK" sz="800" dirty="0"/>
            </a:p>
            <a:p>
              <a:endParaRPr lang="da-DK" sz="800" dirty="0" smtClean="0"/>
            </a:p>
            <a:p>
              <a:endParaRPr lang="da-DK" sz="800" dirty="0"/>
            </a:p>
            <a:p>
              <a:endParaRPr lang="da-DK" sz="800" dirty="0" smtClean="0"/>
            </a:p>
            <a:p>
              <a:endParaRPr lang="da-DK" sz="800" dirty="0"/>
            </a:p>
            <a:p>
              <a:endParaRPr lang="da-DK" sz="800" dirty="0" smtClean="0"/>
            </a:p>
            <a:p>
              <a:endParaRPr lang="da-DK" sz="800" dirty="0"/>
            </a:p>
            <a:p>
              <a:endParaRPr lang="da-DK" sz="800" dirty="0"/>
            </a:p>
          </p:txBody>
        </p:sp>
        <p:sp>
          <p:nvSpPr>
            <p:cNvPr id="16" name="Tekstfelt 15"/>
            <p:cNvSpPr txBox="1"/>
            <p:nvPr/>
          </p:nvSpPr>
          <p:spPr>
            <a:xfrm>
              <a:off x="6997178" y="3472299"/>
              <a:ext cx="3384376" cy="2677656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endParaRPr lang="da-DK" sz="800" dirty="0" smtClean="0"/>
            </a:p>
            <a:p>
              <a:endParaRPr lang="da-DK" sz="800" dirty="0"/>
            </a:p>
            <a:p>
              <a:endParaRPr lang="da-DK" sz="800" dirty="0" smtClean="0"/>
            </a:p>
            <a:p>
              <a:endParaRPr lang="da-DK" sz="800" dirty="0"/>
            </a:p>
            <a:p>
              <a:endParaRPr lang="da-DK" sz="800" dirty="0" smtClean="0"/>
            </a:p>
            <a:p>
              <a:endParaRPr lang="da-DK" sz="800" dirty="0"/>
            </a:p>
            <a:p>
              <a:endParaRPr lang="da-DK" sz="800" dirty="0" smtClean="0"/>
            </a:p>
            <a:p>
              <a:endParaRPr lang="da-DK" sz="800" dirty="0"/>
            </a:p>
            <a:p>
              <a:endParaRPr lang="da-DK" sz="800" dirty="0" smtClean="0"/>
            </a:p>
            <a:p>
              <a:endParaRPr lang="da-DK" sz="800" dirty="0"/>
            </a:p>
            <a:p>
              <a:endParaRPr lang="da-DK" sz="800" dirty="0" smtClean="0"/>
            </a:p>
            <a:p>
              <a:endParaRPr lang="da-DK" sz="800" dirty="0"/>
            </a:p>
            <a:p>
              <a:endParaRPr lang="da-DK" sz="800" dirty="0" smtClean="0"/>
            </a:p>
            <a:p>
              <a:endParaRPr lang="da-DK" sz="800" dirty="0"/>
            </a:p>
            <a:p>
              <a:endParaRPr lang="da-DK" sz="800" dirty="0" smtClean="0"/>
            </a:p>
            <a:p>
              <a:endParaRPr lang="da-DK" sz="800" dirty="0"/>
            </a:p>
            <a:p>
              <a:endParaRPr lang="da-DK" sz="800" dirty="0" smtClean="0"/>
            </a:p>
            <a:p>
              <a:endParaRPr lang="da-DK" sz="800" dirty="0"/>
            </a:p>
            <a:p>
              <a:endParaRPr lang="da-DK" sz="800" dirty="0" smtClean="0"/>
            </a:p>
            <a:p>
              <a:endParaRPr lang="da-DK" sz="800" dirty="0"/>
            </a:p>
            <a:p>
              <a:endParaRPr lang="da-DK" sz="800" dirty="0"/>
            </a:p>
          </p:txBody>
        </p:sp>
        <p:sp>
          <p:nvSpPr>
            <p:cNvPr id="17" name="Tekstfelt 16"/>
            <p:cNvSpPr txBox="1"/>
            <p:nvPr/>
          </p:nvSpPr>
          <p:spPr>
            <a:xfrm>
              <a:off x="3616880" y="3472299"/>
              <a:ext cx="3384376" cy="2677656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endParaRPr lang="da-DK" sz="800" dirty="0" smtClean="0"/>
            </a:p>
            <a:p>
              <a:endParaRPr lang="da-DK" sz="800" dirty="0"/>
            </a:p>
            <a:p>
              <a:endParaRPr lang="da-DK" sz="800" dirty="0" smtClean="0"/>
            </a:p>
            <a:p>
              <a:endParaRPr lang="da-DK" sz="800" dirty="0"/>
            </a:p>
            <a:p>
              <a:endParaRPr lang="da-DK" sz="800" dirty="0" smtClean="0"/>
            </a:p>
            <a:p>
              <a:endParaRPr lang="da-DK" sz="800" dirty="0"/>
            </a:p>
            <a:p>
              <a:endParaRPr lang="da-DK" sz="800" dirty="0" smtClean="0"/>
            </a:p>
            <a:p>
              <a:endParaRPr lang="da-DK" sz="800" dirty="0"/>
            </a:p>
            <a:p>
              <a:endParaRPr lang="da-DK" sz="800" dirty="0" smtClean="0"/>
            </a:p>
            <a:p>
              <a:endParaRPr lang="da-DK" sz="800" dirty="0"/>
            </a:p>
            <a:p>
              <a:endParaRPr lang="da-DK" sz="800" dirty="0" smtClean="0"/>
            </a:p>
            <a:p>
              <a:endParaRPr lang="da-DK" sz="800" dirty="0"/>
            </a:p>
            <a:p>
              <a:endParaRPr lang="da-DK" sz="800" dirty="0" smtClean="0"/>
            </a:p>
            <a:p>
              <a:endParaRPr lang="da-DK" sz="800" dirty="0"/>
            </a:p>
            <a:p>
              <a:endParaRPr lang="da-DK" sz="800" dirty="0" smtClean="0"/>
            </a:p>
            <a:p>
              <a:endParaRPr lang="da-DK" sz="800" dirty="0"/>
            </a:p>
            <a:p>
              <a:endParaRPr lang="da-DK" sz="800" dirty="0" smtClean="0"/>
            </a:p>
            <a:p>
              <a:endParaRPr lang="da-DK" sz="800" dirty="0"/>
            </a:p>
            <a:p>
              <a:endParaRPr lang="da-DK" sz="800" dirty="0" smtClean="0"/>
            </a:p>
            <a:p>
              <a:endParaRPr lang="da-DK" sz="800" dirty="0"/>
            </a:p>
            <a:p>
              <a:endParaRPr lang="da-DK" sz="800" dirty="0"/>
            </a:p>
          </p:txBody>
        </p:sp>
      </p:grpSp>
    </p:spTree>
    <p:extLst>
      <p:ext uri="{BB962C8B-B14F-4D97-AF65-F5344CB8AC3E}">
        <p14:creationId xmlns:p14="http://schemas.microsoft.com/office/powerpoint/2010/main" val="206620602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4&quot;&gt;&lt;property id=&quot;20148&quot; value=&quot;5&quot;/&gt;&lt;property id=&quot;20300&quot; value=&quot;Slide 1 - &amp;quot;RM-farver&amp;quot;&quot;/&gt;&lt;property id=&quot;20307&quot; value=&quot;256&quot;/&gt;&lt;/object&gt;&lt;object type=&quot;3&quot; unique_id=&quot;10005&quot;&gt;&lt;property id=&quot;20148&quot; value=&quot;5&quot;/&gt;&lt;property id=&quot;20300&quot; value=&quot;Slide 3 - &amp;quot;RM med petrol&amp;quot;&quot;/&gt;&lt;property id=&quot;20307&quot; value=&quot;257&quot;/&gt;&lt;/object&gt;&lt;object type=&quot;3&quot; unique_id=&quot;10006&quot;&gt;&lt;property id=&quot;20148&quot; value=&quot;5&quot;/&gt;&lt;property id=&quot;20300&quot; value=&quot;Slide 2 - &amp;quot;Overskrift&amp;quot;&quot;/&gt;&lt;property id=&quot;20307&quot; value=&quot;260&quot;/&gt;&lt;/object&gt;&lt;object type=&quot;3&quot; unique_id=&quot;10007&quot;&gt;&lt;property id=&quot;20148&quot; value=&quot;5&quot;/&gt;&lt;property id=&quot;20300&quot; value=&quot;Slide 4 - &amp;quot;Overskrift&amp;quot;&quot;/&gt;&lt;property id=&quot;20307&quot; value=&quot;261&quot;/&gt;&lt;/object&gt;&lt;object type=&quot;3&quot; unique_id=&quot;10008&quot;&gt;&lt;property id=&quot;20148&quot; value=&quot;5&quot;/&gt;&lt;property id=&quot;20300&quot; value=&quot;Slide 5 - &amp;quot;RM med grøn&amp;quot;&quot;/&gt;&lt;property id=&quot;20307&quot; value=&quot;258&quot;/&gt;&lt;/object&gt;&lt;object type=&quot;3&quot; unique_id=&quot;10009&quot;&gt;&lt;property id=&quot;20148&quot; value=&quot;5&quot;/&gt;&lt;property id=&quot;20300&quot; value=&quot;Slide 6 - &amp;quot;Overskrift&amp;quot;&quot;/&gt;&lt;property id=&quot;20307&quot; value=&quot;262&quot;/&gt;&lt;/object&gt;&lt;object type=&quot;3&quot; unique_id=&quot;10010&quot;&gt;&lt;property id=&quot;20148&quot; value=&quot;5&quot;/&gt;&lt;property id=&quot;20300&quot; value=&quot;Slide 7 - &amp;quot;RM med orange&amp;quot;&quot;/&gt;&lt;property id=&quot;20307&quot; value=&quot;259&quot;/&gt;&lt;/object&gt;&lt;object type=&quot;3&quot; unique_id=&quot;10011&quot;&gt;&lt;property id=&quot;20148&quot; value=&quot;5&quot;/&gt;&lt;property id=&quot;20300&quot; value=&quot;Slide 8 - &amp;quot;Overskrift&amp;quot;&quot;/&gt;&lt;property id=&quot;20307&quot; value=&quot;263&quot;/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RM-multicolour_16-9_v02">
  <a:themeElements>
    <a:clrScheme name="Gråtoneskala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01a_RMdias_BRED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 w="3175" cap="sq">
          <a:solidFill>
            <a:schemeClr val="tx1"/>
          </a:solidFill>
        </a:ln>
      </a:spPr>
      <a:bodyPr rtlCol="0" anchor="ctr"/>
      <a:lstStyle>
        <a:defPPr algn="ctr">
          <a:defRPr dirty="0">
            <a:solidFill>
              <a:srgbClr val="3F3018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a-DK" altLang="da-DK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01a_RMdias_BRED 1">
        <a:dk1>
          <a:srgbClr val="3F3018"/>
        </a:dk1>
        <a:lt1>
          <a:srgbClr val="FFFFFF"/>
        </a:lt1>
        <a:dk2>
          <a:srgbClr val="990033"/>
        </a:dk2>
        <a:lt2>
          <a:srgbClr val="D2D2D2"/>
        </a:lt2>
        <a:accent1>
          <a:srgbClr val="E3DFD4"/>
        </a:accent1>
        <a:accent2>
          <a:srgbClr val="84715E"/>
        </a:accent2>
        <a:accent3>
          <a:srgbClr val="FFFFFF"/>
        </a:accent3>
        <a:accent4>
          <a:srgbClr val="342713"/>
        </a:accent4>
        <a:accent5>
          <a:srgbClr val="EFECE6"/>
        </a:accent5>
        <a:accent6>
          <a:srgbClr val="776654"/>
        </a:accent6>
        <a:hlink>
          <a:srgbClr val="990033"/>
        </a:hlink>
        <a:folHlink>
          <a:srgbClr val="3F301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01a_RMdias_BRED 2">
        <a:dk1>
          <a:srgbClr val="3F3018"/>
        </a:dk1>
        <a:lt1>
          <a:srgbClr val="E3DFD4"/>
        </a:lt1>
        <a:dk2>
          <a:srgbClr val="84715E"/>
        </a:dk2>
        <a:lt2>
          <a:srgbClr val="D2D2D2"/>
        </a:lt2>
        <a:accent1>
          <a:srgbClr val="E3DFD4"/>
        </a:accent1>
        <a:accent2>
          <a:srgbClr val="84715E"/>
        </a:accent2>
        <a:accent3>
          <a:srgbClr val="EFECE6"/>
        </a:accent3>
        <a:accent4>
          <a:srgbClr val="342713"/>
        </a:accent4>
        <a:accent5>
          <a:srgbClr val="EFECE6"/>
        </a:accent5>
        <a:accent6>
          <a:srgbClr val="776654"/>
        </a:accent6>
        <a:hlink>
          <a:srgbClr val="990033"/>
        </a:hlink>
        <a:folHlink>
          <a:srgbClr val="3F301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01a_RMdias_BRED 3">
        <a:dk1>
          <a:srgbClr val="760027"/>
        </a:dk1>
        <a:lt1>
          <a:srgbClr val="E3DFD4"/>
        </a:lt1>
        <a:dk2>
          <a:srgbClr val="990033"/>
        </a:dk2>
        <a:lt2>
          <a:srgbClr val="FFFFFF"/>
        </a:lt2>
        <a:accent1>
          <a:srgbClr val="E3DFD4"/>
        </a:accent1>
        <a:accent2>
          <a:srgbClr val="84715E"/>
        </a:accent2>
        <a:accent3>
          <a:srgbClr val="CAAAAD"/>
        </a:accent3>
        <a:accent4>
          <a:srgbClr val="C2BEB5"/>
        </a:accent4>
        <a:accent5>
          <a:srgbClr val="EFECE6"/>
        </a:accent5>
        <a:accent6>
          <a:srgbClr val="776654"/>
        </a:accent6>
        <a:hlink>
          <a:srgbClr val="3F3018"/>
        </a:hlink>
        <a:folHlink>
          <a:srgbClr val="3F301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01a_RMdias_BRED 4">
        <a:dk1>
          <a:srgbClr val="3F3018"/>
        </a:dk1>
        <a:lt1>
          <a:srgbClr val="84715E"/>
        </a:lt1>
        <a:dk2>
          <a:srgbClr val="E3DFD4"/>
        </a:dk2>
        <a:lt2>
          <a:srgbClr val="655647"/>
        </a:lt2>
        <a:accent1>
          <a:srgbClr val="3F3018"/>
        </a:accent1>
        <a:accent2>
          <a:srgbClr val="84715E"/>
        </a:accent2>
        <a:accent3>
          <a:srgbClr val="C2BBB6"/>
        </a:accent3>
        <a:accent4>
          <a:srgbClr val="342713"/>
        </a:accent4>
        <a:accent5>
          <a:srgbClr val="AFADAB"/>
        </a:accent5>
        <a:accent6>
          <a:srgbClr val="776654"/>
        </a:accent6>
        <a:hlink>
          <a:srgbClr val="990033"/>
        </a:hlink>
        <a:folHlink>
          <a:srgbClr val="3F301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Præsentation1" id="{026B9C26-36EA-4739-B75C-F4B01A0B7BEC}" vid="{9235BEF5-F166-4813-91EC-35E9200DD150}"/>
    </a:ext>
  </a:extLst>
</a:theme>
</file>

<file path=ppt/theme/theme2.xml><?xml version="1.0" encoding="utf-8"?>
<a:theme xmlns:a="http://schemas.openxmlformats.org/drawingml/2006/main" name="Kontortema">
  <a:themeElements>
    <a:clrScheme name="Kont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ont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0</TotalTime>
  <Words>142</Words>
  <Application>Microsoft Office PowerPoint</Application>
  <PresentationFormat>Brugerdefineret</PresentationFormat>
  <Paragraphs>101</Paragraphs>
  <Slides>1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4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1</vt:i4>
      </vt:variant>
    </vt:vector>
  </HeadingPairs>
  <TitlesOfParts>
    <vt:vector size="6" baseType="lpstr">
      <vt:lpstr>Arial</vt:lpstr>
      <vt:lpstr>Calibri</vt:lpstr>
      <vt:lpstr>Verdana</vt:lpstr>
      <vt:lpstr>Wingdings</vt:lpstr>
      <vt:lpstr>RM-multicolour_16-9_v02</vt:lpstr>
      <vt:lpstr>PowerPoint-præsentation</vt:lpstr>
    </vt:vector>
  </TitlesOfParts>
  <Company>Region Midtjylland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PowerPoint-præsentation</dc:title>
  <dc:creator>Torben Schmidt Kjeldsen</dc:creator>
  <cp:lastModifiedBy>Lise Walther Jørgensen</cp:lastModifiedBy>
  <cp:revision>2</cp:revision>
  <cp:lastPrinted>2020-01-23T11:37:56Z</cp:lastPrinted>
  <dcterms:created xsi:type="dcterms:W3CDTF">2020-11-17T08:54:45Z</dcterms:created>
  <dcterms:modified xsi:type="dcterms:W3CDTF">2020-11-17T12:32:49Z</dcterms:modified>
</cp:coreProperties>
</file>