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4"/>
  </p:sldMasterIdLst>
  <p:notesMasterIdLst>
    <p:notesMasterId r:id="rId12"/>
  </p:notesMasterIdLst>
  <p:sldIdLst>
    <p:sldId id="296" r:id="rId5"/>
    <p:sldId id="289" r:id="rId6"/>
    <p:sldId id="294" r:id="rId7"/>
    <p:sldId id="290" r:id="rId8"/>
    <p:sldId id="295" r:id="rId9"/>
    <p:sldId id="293" r:id="rId10"/>
    <p:sldId id="292" r:id="rId11"/>
  </p:sldIdLst>
  <p:sldSz cx="12195175" cy="6859588"/>
  <p:notesSz cx="6797675" cy="9926638"/>
  <p:custDataLst>
    <p:tags r:id="rId13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D447FA-6746-4945-883B-0581382D6429}" v="4" dt="2025-06-25T08:16:05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552" y="96"/>
      </p:cViewPr>
      <p:guideLst>
        <p:guide orient="horz" pos="2161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 Dalgaard Johnsen" userId="6d88d6c1-be13-4a92-b0fe-014cc048558b" providerId="ADAL" clId="{FD3BDFE2-32BE-433C-91CF-B33ED6DD22F7}"/>
    <pc:docChg chg="modSld">
      <pc:chgData name="Ann Dalgaard Johnsen" userId="6d88d6c1-be13-4a92-b0fe-014cc048558b" providerId="ADAL" clId="{FD3BDFE2-32BE-433C-91CF-B33ED6DD22F7}" dt="2025-06-17T10:30:08.703" v="61" actId="20577"/>
      <pc:docMkLst>
        <pc:docMk/>
      </pc:docMkLst>
      <pc:sldChg chg="modSp mod">
        <pc:chgData name="Ann Dalgaard Johnsen" userId="6d88d6c1-be13-4a92-b0fe-014cc048558b" providerId="ADAL" clId="{FD3BDFE2-32BE-433C-91CF-B33ED6DD22F7}" dt="2025-06-17T10:19:46.678" v="25" actId="1076"/>
        <pc:sldMkLst>
          <pc:docMk/>
          <pc:sldMk cId="3254711189" sldId="289"/>
        </pc:sldMkLst>
        <pc:spChg chg="mod">
          <ac:chgData name="Ann Dalgaard Johnsen" userId="6d88d6c1-be13-4a92-b0fe-014cc048558b" providerId="ADAL" clId="{FD3BDFE2-32BE-433C-91CF-B33ED6DD22F7}" dt="2025-06-17T10:19:46.678" v="25" actId="1076"/>
          <ac:spMkLst>
            <pc:docMk/>
            <pc:sldMk cId="3254711189" sldId="289"/>
            <ac:spMk id="3" creationId="{00000000-0000-0000-0000-000000000000}"/>
          </ac:spMkLst>
        </pc:spChg>
      </pc:sldChg>
      <pc:sldChg chg="modSp mod">
        <pc:chgData name="Ann Dalgaard Johnsen" userId="6d88d6c1-be13-4a92-b0fe-014cc048558b" providerId="ADAL" clId="{FD3BDFE2-32BE-433C-91CF-B33ED6DD22F7}" dt="2025-06-17T10:30:08.703" v="61" actId="20577"/>
        <pc:sldMkLst>
          <pc:docMk/>
          <pc:sldMk cId="4231960221" sldId="290"/>
        </pc:sldMkLst>
        <pc:spChg chg="mod">
          <ac:chgData name="Ann Dalgaard Johnsen" userId="6d88d6c1-be13-4a92-b0fe-014cc048558b" providerId="ADAL" clId="{FD3BDFE2-32BE-433C-91CF-B33ED6DD22F7}" dt="2025-06-17T10:30:08.703" v="61" actId="20577"/>
          <ac:spMkLst>
            <pc:docMk/>
            <pc:sldMk cId="4231960221" sldId="290"/>
            <ac:spMk id="3" creationId="{D78D3F46-1D3A-3141-7C7C-C9D87A509D5D}"/>
          </ac:spMkLst>
        </pc:spChg>
      </pc:sldChg>
      <pc:sldChg chg="modSp mod">
        <pc:chgData name="Ann Dalgaard Johnsen" userId="6d88d6c1-be13-4a92-b0fe-014cc048558b" providerId="ADAL" clId="{FD3BDFE2-32BE-433C-91CF-B33ED6DD22F7}" dt="2025-06-17T09:10:04.168" v="23" actId="20577"/>
        <pc:sldMkLst>
          <pc:docMk/>
          <pc:sldMk cId="1132205958" sldId="294"/>
        </pc:sldMkLst>
        <pc:spChg chg="mod">
          <ac:chgData name="Ann Dalgaard Johnsen" userId="6d88d6c1-be13-4a92-b0fe-014cc048558b" providerId="ADAL" clId="{FD3BDFE2-32BE-433C-91CF-B33ED6DD22F7}" dt="2025-06-17T09:10:04.168" v="23" actId="20577"/>
          <ac:spMkLst>
            <pc:docMk/>
            <pc:sldMk cId="1132205958" sldId="294"/>
            <ac:spMk id="3" creationId="{00000000-0000-0000-0000-000000000000}"/>
          </ac:spMkLst>
        </pc:spChg>
      </pc:sldChg>
    </pc:docChg>
  </pc:docChgLst>
  <pc:docChgLst>
    <pc:chgData name="Ann Dalgaard Johnsen" userId="6d88d6c1-be13-4a92-b0fe-014cc048558b" providerId="ADAL" clId="{9FD447FA-6746-4945-883B-0581382D6429}"/>
    <pc:docChg chg="undo custSel addSld delSld modSld">
      <pc:chgData name="Ann Dalgaard Johnsen" userId="6d88d6c1-be13-4a92-b0fe-014cc048558b" providerId="ADAL" clId="{9FD447FA-6746-4945-883B-0581382D6429}" dt="2025-06-25T08:26:35.233" v="60" actId="20577"/>
      <pc:docMkLst>
        <pc:docMk/>
      </pc:docMkLst>
      <pc:sldChg chg="del">
        <pc:chgData name="Ann Dalgaard Johnsen" userId="6d88d6c1-be13-4a92-b0fe-014cc048558b" providerId="ADAL" clId="{9FD447FA-6746-4945-883B-0581382D6429}" dt="2025-06-25T08:16:31.937" v="58" actId="2696"/>
        <pc:sldMkLst>
          <pc:docMk/>
          <pc:sldMk cId="4032047454" sldId="285"/>
        </pc:sldMkLst>
      </pc:sldChg>
      <pc:sldChg chg="modSp mod">
        <pc:chgData name="Ann Dalgaard Johnsen" userId="6d88d6c1-be13-4a92-b0fe-014cc048558b" providerId="ADAL" clId="{9FD447FA-6746-4945-883B-0581382D6429}" dt="2025-06-25T07:46:44.102" v="24" actId="6549"/>
        <pc:sldMkLst>
          <pc:docMk/>
          <pc:sldMk cId="839864068" sldId="293"/>
        </pc:sldMkLst>
        <pc:spChg chg="mod">
          <ac:chgData name="Ann Dalgaard Johnsen" userId="6d88d6c1-be13-4a92-b0fe-014cc048558b" providerId="ADAL" clId="{9FD447FA-6746-4945-883B-0581382D6429}" dt="2025-06-25T07:46:44.102" v="24" actId="6549"/>
          <ac:spMkLst>
            <pc:docMk/>
            <pc:sldMk cId="839864068" sldId="293"/>
            <ac:spMk id="3" creationId="{56BF6997-7363-300E-8BB7-CCFA64D17051}"/>
          </ac:spMkLst>
        </pc:spChg>
      </pc:sldChg>
      <pc:sldChg chg="modSp mod">
        <pc:chgData name="Ann Dalgaard Johnsen" userId="6d88d6c1-be13-4a92-b0fe-014cc048558b" providerId="ADAL" clId="{9FD447FA-6746-4945-883B-0581382D6429}" dt="2025-06-25T07:45:50.577" v="15" actId="20577"/>
        <pc:sldMkLst>
          <pc:docMk/>
          <pc:sldMk cId="1132205958" sldId="294"/>
        </pc:sldMkLst>
        <pc:spChg chg="mod">
          <ac:chgData name="Ann Dalgaard Johnsen" userId="6d88d6c1-be13-4a92-b0fe-014cc048558b" providerId="ADAL" clId="{9FD447FA-6746-4945-883B-0581382D6429}" dt="2025-06-25T07:45:50.577" v="15" actId="20577"/>
          <ac:spMkLst>
            <pc:docMk/>
            <pc:sldMk cId="1132205958" sldId="294"/>
            <ac:spMk id="3" creationId="{00000000-0000-0000-0000-000000000000}"/>
          </ac:spMkLst>
        </pc:spChg>
      </pc:sldChg>
      <pc:sldChg chg="addSp modSp new mod">
        <pc:chgData name="Ann Dalgaard Johnsen" userId="6d88d6c1-be13-4a92-b0fe-014cc048558b" providerId="ADAL" clId="{9FD447FA-6746-4945-883B-0581382D6429}" dt="2025-06-25T08:26:35.233" v="60" actId="20577"/>
        <pc:sldMkLst>
          <pc:docMk/>
          <pc:sldMk cId="4023631625" sldId="296"/>
        </pc:sldMkLst>
        <pc:spChg chg="mod">
          <ac:chgData name="Ann Dalgaard Johnsen" userId="6d88d6c1-be13-4a92-b0fe-014cc048558b" providerId="ADAL" clId="{9FD447FA-6746-4945-883B-0581382D6429}" dt="2025-06-25T08:15:19.567" v="29" actId="20577"/>
          <ac:spMkLst>
            <pc:docMk/>
            <pc:sldMk cId="4023631625" sldId="296"/>
            <ac:spMk id="2" creationId="{0A29F9FB-7B9C-CB0D-CF3B-3E1152F586AC}"/>
          </ac:spMkLst>
        </pc:spChg>
        <pc:spChg chg="mod">
          <ac:chgData name="Ann Dalgaard Johnsen" userId="6d88d6c1-be13-4a92-b0fe-014cc048558b" providerId="ADAL" clId="{9FD447FA-6746-4945-883B-0581382D6429}" dt="2025-06-25T08:26:35.233" v="60" actId="20577"/>
          <ac:spMkLst>
            <pc:docMk/>
            <pc:sldMk cId="4023631625" sldId="296"/>
            <ac:spMk id="3" creationId="{23E9CEFE-F3AA-9B94-C1F1-606495632AA7}"/>
          </ac:spMkLst>
        </pc:spChg>
        <pc:picChg chg="add">
          <ac:chgData name="Ann Dalgaard Johnsen" userId="6d88d6c1-be13-4a92-b0fe-014cc048558b" providerId="ADAL" clId="{9FD447FA-6746-4945-883B-0581382D6429}" dt="2025-06-25T08:14:21.018" v="26"/>
          <ac:picMkLst>
            <pc:docMk/>
            <pc:sldMk cId="4023631625" sldId="296"/>
            <ac:picMk id="4" creationId="{5D2013A8-960F-B3B1-B535-2E87B4D08AAC}"/>
          </ac:picMkLst>
        </pc:picChg>
      </pc:sldChg>
    </pc:docChg>
  </pc:docChgLst>
  <pc:docChgLst>
    <pc:chgData name="Ann Dalgaard Johnsen" userId="6d88d6c1-be13-4a92-b0fe-014cc048558b" providerId="ADAL" clId="{15A573E0-7AE0-4BD3-8D94-D620D266DB10}"/>
    <pc:docChg chg="undo custSel addSld delSld modSld">
      <pc:chgData name="Ann Dalgaard Johnsen" userId="6d88d6c1-be13-4a92-b0fe-014cc048558b" providerId="ADAL" clId="{15A573E0-7AE0-4BD3-8D94-D620D266DB10}" dt="2025-06-20T10:16:58.957" v="617" actId="6549"/>
      <pc:docMkLst>
        <pc:docMk/>
      </pc:docMkLst>
      <pc:sldChg chg="modSp mod">
        <pc:chgData name="Ann Dalgaard Johnsen" userId="6d88d6c1-be13-4a92-b0fe-014cc048558b" providerId="ADAL" clId="{15A573E0-7AE0-4BD3-8D94-D620D266DB10}" dt="2025-06-20T09:19:02.248" v="369" actId="20577"/>
        <pc:sldMkLst>
          <pc:docMk/>
          <pc:sldMk cId="3254711189" sldId="289"/>
        </pc:sldMkLst>
        <pc:spChg chg="mod">
          <ac:chgData name="Ann Dalgaard Johnsen" userId="6d88d6c1-be13-4a92-b0fe-014cc048558b" providerId="ADAL" clId="{15A573E0-7AE0-4BD3-8D94-D620D266DB10}" dt="2025-06-20T09:19:02.248" v="369" actId="20577"/>
          <ac:spMkLst>
            <pc:docMk/>
            <pc:sldMk cId="3254711189" sldId="289"/>
            <ac:spMk id="3" creationId="{00000000-0000-0000-0000-000000000000}"/>
          </ac:spMkLst>
        </pc:spChg>
      </pc:sldChg>
      <pc:sldChg chg="modSp mod">
        <pc:chgData name="Ann Dalgaard Johnsen" userId="6d88d6c1-be13-4a92-b0fe-014cc048558b" providerId="ADAL" clId="{15A573E0-7AE0-4BD3-8D94-D620D266DB10}" dt="2025-06-20T09:18:20.020" v="359" actId="6549"/>
        <pc:sldMkLst>
          <pc:docMk/>
          <pc:sldMk cId="4231960221" sldId="290"/>
        </pc:sldMkLst>
        <pc:spChg chg="mod">
          <ac:chgData name="Ann Dalgaard Johnsen" userId="6d88d6c1-be13-4a92-b0fe-014cc048558b" providerId="ADAL" clId="{15A573E0-7AE0-4BD3-8D94-D620D266DB10}" dt="2025-06-20T09:18:20.020" v="359" actId="6549"/>
          <ac:spMkLst>
            <pc:docMk/>
            <pc:sldMk cId="4231960221" sldId="290"/>
            <ac:spMk id="3" creationId="{D78D3F46-1D3A-3141-7C7C-C9D87A509D5D}"/>
          </ac:spMkLst>
        </pc:spChg>
      </pc:sldChg>
      <pc:sldChg chg="addSp delSp modSp del mod">
        <pc:chgData name="Ann Dalgaard Johnsen" userId="6d88d6c1-be13-4a92-b0fe-014cc048558b" providerId="ADAL" clId="{15A573E0-7AE0-4BD3-8D94-D620D266DB10}" dt="2025-06-20T09:15:36.114" v="332" actId="2696"/>
        <pc:sldMkLst>
          <pc:docMk/>
          <pc:sldMk cId="1149268170" sldId="291"/>
        </pc:sldMkLst>
        <pc:spChg chg="mod">
          <ac:chgData name="Ann Dalgaard Johnsen" userId="6d88d6c1-be13-4a92-b0fe-014cc048558b" providerId="ADAL" clId="{15A573E0-7AE0-4BD3-8D94-D620D266DB10}" dt="2025-06-20T09:10:19.283" v="274" actId="14100"/>
          <ac:spMkLst>
            <pc:docMk/>
            <pc:sldMk cId="1149268170" sldId="291"/>
            <ac:spMk id="2" creationId="{15E16905-5345-A9EF-20FE-853D7C92A345}"/>
          </ac:spMkLst>
        </pc:spChg>
        <pc:spChg chg="mod">
          <ac:chgData name="Ann Dalgaard Johnsen" userId="6d88d6c1-be13-4a92-b0fe-014cc048558b" providerId="ADAL" clId="{15A573E0-7AE0-4BD3-8D94-D620D266DB10}" dt="2025-06-20T09:12:07.245" v="296" actId="20577"/>
          <ac:spMkLst>
            <pc:docMk/>
            <pc:sldMk cId="1149268170" sldId="291"/>
            <ac:spMk id="3" creationId="{255E36C8-FFA5-46F8-599F-50DC12CCBAFF}"/>
          </ac:spMkLst>
        </pc:spChg>
        <pc:picChg chg="add del">
          <ac:chgData name="Ann Dalgaard Johnsen" userId="6d88d6c1-be13-4a92-b0fe-014cc048558b" providerId="ADAL" clId="{15A573E0-7AE0-4BD3-8D94-D620D266DB10}" dt="2025-06-20T09:06:44.398" v="221" actId="478"/>
          <ac:picMkLst>
            <pc:docMk/>
            <pc:sldMk cId="1149268170" sldId="291"/>
            <ac:picMk id="5" creationId="{7A5680C0-9B3D-B454-D880-7D5620BAE124}"/>
          </ac:picMkLst>
        </pc:picChg>
        <pc:picChg chg="add mod ord">
          <ac:chgData name="Ann Dalgaard Johnsen" userId="6d88d6c1-be13-4a92-b0fe-014cc048558b" providerId="ADAL" clId="{15A573E0-7AE0-4BD3-8D94-D620D266DB10}" dt="2025-06-20T09:09:03.143" v="255" actId="167"/>
          <ac:picMkLst>
            <pc:docMk/>
            <pc:sldMk cId="1149268170" sldId="291"/>
            <ac:picMk id="7" creationId="{EAED8932-6770-60FE-579F-10C7EECB09B9}"/>
          </ac:picMkLst>
        </pc:picChg>
        <pc:picChg chg="add mod">
          <ac:chgData name="Ann Dalgaard Johnsen" userId="6d88d6c1-be13-4a92-b0fe-014cc048558b" providerId="ADAL" clId="{15A573E0-7AE0-4BD3-8D94-D620D266DB10}" dt="2025-06-20T09:11:29.685" v="287" actId="1076"/>
          <ac:picMkLst>
            <pc:docMk/>
            <pc:sldMk cId="1149268170" sldId="291"/>
            <ac:picMk id="9" creationId="{AFC7836A-3C3E-BC1D-F715-F9D1E4ABCBA3}"/>
          </ac:picMkLst>
        </pc:picChg>
        <pc:picChg chg="add mod">
          <ac:chgData name="Ann Dalgaard Johnsen" userId="6d88d6c1-be13-4a92-b0fe-014cc048558b" providerId="ADAL" clId="{15A573E0-7AE0-4BD3-8D94-D620D266DB10}" dt="2025-06-20T09:11:32.003" v="288" actId="1076"/>
          <ac:picMkLst>
            <pc:docMk/>
            <pc:sldMk cId="1149268170" sldId="291"/>
            <ac:picMk id="11" creationId="{4FC96A83-DB57-B7A6-B9E3-3937AE292473}"/>
          </ac:picMkLst>
        </pc:picChg>
        <pc:picChg chg="add del">
          <ac:chgData name="Ann Dalgaard Johnsen" userId="6d88d6c1-be13-4a92-b0fe-014cc048558b" providerId="ADAL" clId="{15A573E0-7AE0-4BD3-8D94-D620D266DB10}" dt="2025-06-20T09:11:19.479" v="286" actId="22"/>
          <ac:picMkLst>
            <pc:docMk/>
            <pc:sldMk cId="1149268170" sldId="291"/>
            <ac:picMk id="13" creationId="{97DB3EAD-A4AD-882E-CEDE-492E0A81CC1B}"/>
          </ac:picMkLst>
        </pc:picChg>
      </pc:sldChg>
      <pc:sldChg chg="modSp mod">
        <pc:chgData name="Ann Dalgaard Johnsen" userId="6d88d6c1-be13-4a92-b0fe-014cc048558b" providerId="ADAL" clId="{15A573E0-7AE0-4BD3-8D94-D620D266DB10}" dt="2025-06-20T09:36:31.218" v="613" actId="6549"/>
        <pc:sldMkLst>
          <pc:docMk/>
          <pc:sldMk cId="626634560" sldId="292"/>
        </pc:sldMkLst>
        <pc:spChg chg="mod">
          <ac:chgData name="Ann Dalgaard Johnsen" userId="6d88d6c1-be13-4a92-b0fe-014cc048558b" providerId="ADAL" clId="{15A573E0-7AE0-4BD3-8D94-D620D266DB10}" dt="2025-06-20T09:36:31.218" v="613" actId="6549"/>
          <ac:spMkLst>
            <pc:docMk/>
            <pc:sldMk cId="626634560" sldId="292"/>
            <ac:spMk id="3" creationId="{DAA59B96-DB5A-FD8F-03D7-4624BA4DD035}"/>
          </ac:spMkLst>
        </pc:spChg>
      </pc:sldChg>
      <pc:sldChg chg="modSp mod">
        <pc:chgData name="Ann Dalgaard Johnsen" userId="6d88d6c1-be13-4a92-b0fe-014cc048558b" providerId="ADAL" clId="{15A573E0-7AE0-4BD3-8D94-D620D266DB10}" dt="2025-06-20T10:16:58.957" v="617" actId="6549"/>
        <pc:sldMkLst>
          <pc:docMk/>
          <pc:sldMk cId="839864068" sldId="293"/>
        </pc:sldMkLst>
        <pc:spChg chg="mod">
          <ac:chgData name="Ann Dalgaard Johnsen" userId="6d88d6c1-be13-4a92-b0fe-014cc048558b" providerId="ADAL" clId="{15A573E0-7AE0-4BD3-8D94-D620D266DB10}" dt="2025-06-20T10:16:58.957" v="617" actId="6549"/>
          <ac:spMkLst>
            <pc:docMk/>
            <pc:sldMk cId="839864068" sldId="293"/>
            <ac:spMk id="3" creationId="{56BF6997-7363-300E-8BB7-CCFA64D17051}"/>
          </ac:spMkLst>
        </pc:spChg>
      </pc:sldChg>
      <pc:sldChg chg="modSp mod">
        <pc:chgData name="Ann Dalgaard Johnsen" userId="6d88d6c1-be13-4a92-b0fe-014cc048558b" providerId="ADAL" clId="{15A573E0-7AE0-4BD3-8D94-D620D266DB10}" dt="2025-06-20T08:07:09.261" v="19" actId="20577"/>
        <pc:sldMkLst>
          <pc:docMk/>
          <pc:sldMk cId="1132205958" sldId="294"/>
        </pc:sldMkLst>
        <pc:spChg chg="mod">
          <ac:chgData name="Ann Dalgaard Johnsen" userId="6d88d6c1-be13-4a92-b0fe-014cc048558b" providerId="ADAL" clId="{15A573E0-7AE0-4BD3-8D94-D620D266DB10}" dt="2025-06-20T08:07:09.261" v="19" actId="20577"/>
          <ac:spMkLst>
            <pc:docMk/>
            <pc:sldMk cId="1132205958" sldId="294"/>
            <ac:spMk id="3" creationId="{00000000-0000-0000-0000-000000000000}"/>
          </ac:spMkLst>
        </pc:spChg>
      </pc:sldChg>
      <pc:sldChg chg="addSp delSp modSp new mod modClrScheme chgLayout">
        <pc:chgData name="Ann Dalgaard Johnsen" userId="6d88d6c1-be13-4a92-b0fe-014cc048558b" providerId="ADAL" clId="{15A573E0-7AE0-4BD3-8D94-D620D266DB10}" dt="2025-06-20T09:33:04.646" v="472" actId="20577"/>
        <pc:sldMkLst>
          <pc:docMk/>
          <pc:sldMk cId="586538595" sldId="295"/>
        </pc:sldMkLst>
        <pc:spChg chg="mod">
          <ac:chgData name="Ann Dalgaard Johnsen" userId="6d88d6c1-be13-4a92-b0fe-014cc048558b" providerId="ADAL" clId="{15A573E0-7AE0-4BD3-8D94-D620D266DB10}" dt="2025-06-20T09:13:02.960" v="299" actId="26606"/>
          <ac:spMkLst>
            <pc:docMk/>
            <pc:sldMk cId="586538595" sldId="295"/>
            <ac:spMk id="2" creationId="{599D3517-09EB-E7EC-27B8-A0C20C122B50}"/>
          </ac:spMkLst>
        </pc:spChg>
        <pc:spChg chg="mod">
          <ac:chgData name="Ann Dalgaard Johnsen" userId="6d88d6c1-be13-4a92-b0fe-014cc048558b" providerId="ADAL" clId="{15A573E0-7AE0-4BD3-8D94-D620D266DB10}" dt="2025-06-20T09:33:04.646" v="472" actId="20577"/>
          <ac:spMkLst>
            <pc:docMk/>
            <pc:sldMk cId="586538595" sldId="295"/>
            <ac:spMk id="3" creationId="{2C2DEF04-B201-354E-27D2-9BC9A42BD1EF}"/>
          </ac:spMkLst>
        </pc:spChg>
        <pc:spChg chg="add del mod">
          <ac:chgData name="Ann Dalgaard Johnsen" userId="6d88d6c1-be13-4a92-b0fe-014cc048558b" providerId="ADAL" clId="{15A573E0-7AE0-4BD3-8D94-D620D266DB10}" dt="2025-06-20T09:13:25.827" v="300" actId="22"/>
          <ac:spMkLst>
            <pc:docMk/>
            <pc:sldMk cId="586538595" sldId="295"/>
            <ac:spMk id="9" creationId="{DEC53BB0-0724-EFD5-658F-D1DB30A0911F}"/>
          </ac:spMkLst>
        </pc:spChg>
        <pc:picChg chg="add mod">
          <ac:chgData name="Ann Dalgaard Johnsen" userId="6d88d6c1-be13-4a92-b0fe-014cc048558b" providerId="ADAL" clId="{15A573E0-7AE0-4BD3-8D94-D620D266DB10}" dt="2025-06-20T09:15:04.517" v="326" actId="1076"/>
          <ac:picMkLst>
            <pc:docMk/>
            <pc:sldMk cId="586538595" sldId="295"/>
            <ac:picMk id="4" creationId="{B3009B57-59C6-B7FB-8CF5-D694F02ABE0F}"/>
          </ac:picMkLst>
        </pc:picChg>
        <pc:picChg chg="add mod ord">
          <ac:chgData name="Ann Dalgaard Johnsen" userId="6d88d6c1-be13-4a92-b0fe-014cc048558b" providerId="ADAL" clId="{15A573E0-7AE0-4BD3-8D94-D620D266DB10}" dt="2025-06-20T09:15:21.673" v="330" actId="1076"/>
          <ac:picMkLst>
            <pc:docMk/>
            <pc:sldMk cId="586538595" sldId="295"/>
            <ac:picMk id="6" creationId="{7FC42FB8-4E32-60C6-938F-C1238A16DE75}"/>
          </ac:picMkLst>
        </pc:picChg>
        <pc:picChg chg="add mod">
          <ac:chgData name="Ann Dalgaard Johnsen" userId="6d88d6c1-be13-4a92-b0fe-014cc048558b" providerId="ADAL" clId="{15A573E0-7AE0-4BD3-8D94-D620D266DB10}" dt="2025-06-20T09:15:16.643" v="329" actId="14100"/>
          <ac:picMkLst>
            <pc:docMk/>
            <pc:sldMk cId="586538595" sldId="295"/>
            <ac:picMk id="7" creationId="{FECADC15-6202-E3CE-1EE1-B5D3CA199232}"/>
          </ac:picMkLst>
        </pc:picChg>
      </pc:sldChg>
    </pc:docChg>
  </pc:docChgLst>
  <pc:docChgLst>
    <pc:chgData name="Ann Dalgaard Johnsen" userId="6d88d6c1-be13-4a92-b0fe-014cc048558b" providerId="ADAL" clId="{FBDEB60A-ABB3-4E4A-BC92-7D552B41605E}"/>
    <pc:docChg chg="undo custSel modSld">
      <pc:chgData name="Ann Dalgaard Johnsen" userId="6d88d6c1-be13-4a92-b0fe-014cc048558b" providerId="ADAL" clId="{FBDEB60A-ABB3-4E4A-BC92-7D552B41605E}" dt="2025-06-23T13:40:17.011" v="75" actId="255"/>
      <pc:docMkLst>
        <pc:docMk/>
      </pc:docMkLst>
      <pc:sldChg chg="modSp mod">
        <pc:chgData name="Ann Dalgaard Johnsen" userId="6d88d6c1-be13-4a92-b0fe-014cc048558b" providerId="ADAL" clId="{FBDEB60A-ABB3-4E4A-BC92-7D552B41605E}" dt="2025-06-23T13:35:45.491" v="2" actId="6549"/>
        <pc:sldMkLst>
          <pc:docMk/>
          <pc:sldMk cId="3254711189" sldId="289"/>
        </pc:sldMkLst>
        <pc:spChg chg="mod">
          <ac:chgData name="Ann Dalgaard Johnsen" userId="6d88d6c1-be13-4a92-b0fe-014cc048558b" providerId="ADAL" clId="{FBDEB60A-ABB3-4E4A-BC92-7D552B41605E}" dt="2025-06-23T13:35:45.491" v="2" actId="6549"/>
          <ac:spMkLst>
            <pc:docMk/>
            <pc:sldMk cId="3254711189" sldId="289"/>
            <ac:spMk id="3" creationId="{00000000-0000-0000-0000-000000000000}"/>
          </ac:spMkLst>
        </pc:spChg>
      </pc:sldChg>
      <pc:sldChg chg="modSp mod">
        <pc:chgData name="Ann Dalgaard Johnsen" userId="6d88d6c1-be13-4a92-b0fe-014cc048558b" providerId="ADAL" clId="{FBDEB60A-ABB3-4E4A-BC92-7D552B41605E}" dt="2025-06-23T13:37:19.673" v="50" actId="20577"/>
        <pc:sldMkLst>
          <pc:docMk/>
          <pc:sldMk cId="4231960221" sldId="290"/>
        </pc:sldMkLst>
        <pc:spChg chg="mod">
          <ac:chgData name="Ann Dalgaard Johnsen" userId="6d88d6c1-be13-4a92-b0fe-014cc048558b" providerId="ADAL" clId="{FBDEB60A-ABB3-4E4A-BC92-7D552B41605E}" dt="2025-06-23T13:37:19.673" v="50" actId="20577"/>
          <ac:spMkLst>
            <pc:docMk/>
            <pc:sldMk cId="4231960221" sldId="290"/>
            <ac:spMk id="3" creationId="{D78D3F46-1D3A-3141-7C7C-C9D87A509D5D}"/>
          </ac:spMkLst>
        </pc:spChg>
      </pc:sldChg>
      <pc:sldChg chg="modSp mod">
        <pc:chgData name="Ann Dalgaard Johnsen" userId="6d88d6c1-be13-4a92-b0fe-014cc048558b" providerId="ADAL" clId="{FBDEB60A-ABB3-4E4A-BC92-7D552B41605E}" dt="2025-06-23T13:40:17.011" v="75" actId="255"/>
        <pc:sldMkLst>
          <pc:docMk/>
          <pc:sldMk cId="626634560" sldId="292"/>
        </pc:sldMkLst>
        <pc:spChg chg="mod">
          <ac:chgData name="Ann Dalgaard Johnsen" userId="6d88d6c1-be13-4a92-b0fe-014cc048558b" providerId="ADAL" clId="{FBDEB60A-ABB3-4E4A-BC92-7D552B41605E}" dt="2025-06-23T13:40:17.011" v="75" actId="255"/>
          <ac:spMkLst>
            <pc:docMk/>
            <pc:sldMk cId="626634560" sldId="292"/>
            <ac:spMk id="3" creationId="{DAA59B96-DB5A-FD8F-03D7-4624BA4DD035}"/>
          </ac:spMkLst>
        </pc:spChg>
      </pc:sldChg>
      <pc:sldChg chg="modSp mod">
        <pc:chgData name="Ann Dalgaard Johnsen" userId="6d88d6c1-be13-4a92-b0fe-014cc048558b" providerId="ADAL" clId="{FBDEB60A-ABB3-4E4A-BC92-7D552B41605E}" dt="2025-06-23T13:36:05.004" v="4"/>
        <pc:sldMkLst>
          <pc:docMk/>
          <pc:sldMk cId="1132205958" sldId="294"/>
        </pc:sldMkLst>
        <pc:spChg chg="mod">
          <ac:chgData name="Ann Dalgaard Johnsen" userId="6d88d6c1-be13-4a92-b0fe-014cc048558b" providerId="ADAL" clId="{FBDEB60A-ABB3-4E4A-BC92-7D552B41605E}" dt="2025-06-23T13:36:05.004" v="4"/>
          <ac:spMkLst>
            <pc:docMk/>
            <pc:sldMk cId="1132205958" sldId="29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25-06-2025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1" y="0"/>
            <a:ext cx="12195175" cy="6859588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pic>
        <p:nvPicPr>
          <p:cNvPr id="3" name="Billede 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00" y="1989634"/>
            <a:ext cx="4861361" cy="2342510"/>
          </a:xfrm>
          <a:prstGeom prst="rect">
            <a:avLst/>
          </a:prstGeom>
        </p:spPr>
      </p:pic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877" y="5342988"/>
            <a:ext cx="10805419" cy="637334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418814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03816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63396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800000"/>
            <a:ext cx="10083938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281" y="2700000"/>
            <a:ext cx="10083938" cy="3600000"/>
          </a:xfrm>
        </p:spPr>
        <p:txBody>
          <a:bodyPr anchor="t" anchorCtr="0"/>
          <a:lstStyle/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1"/>
            <a:ext cx="2503151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HER</a:t>
            </a:r>
          </a:p>
        </p:txBody>
      </p:sp>
    </p:spTree>
    <p:extLst>
      <p:ext uri="{BB962C8B-B14F-4D97-AF65-F5344CB8AC3E}">
        <p14:creationId xmlns:p14="http://schemas.microsoft.com/office/powerpoint/2010/main" val="165870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1" y="576000"/>
            <a:ext cx="12195175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1336" y="576000"/>
            <a:ext cx="4501758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</a:t>
            </a:r>
            <a:br>
              <a:rPr lang="da-DK" dirty="0"/>
            </a:br>
            <a:r>
              <a:rPr lang="da-DK" dirty="0"/>
              <a:t>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9231" y="3141698"/>
            <a:ext cx="115242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/>
              <a:t>Foto kan også placeres længere til venstre på siden</a:t>
            </a:r>
          </a:p>
        </p:txBody>
      </p:sp>
    </p:spTree>
    <p:extLst>
      <p:ext uri="{BB962C8B-B14F-4D97-AF65-F5344CB8AC3E}">
        <p14:creationId xmlns:p14="http://schemas.microsoft.com/office/powerpoint/2010/main" val="2005836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281" y="1800000"/>
            <a:ext cx="10083938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281" y="828000"/>
            <a:ext cx="10083938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281" y="6048001"/>
            <a:ext cx="10083938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1" y="0"/>
            <a:ext cx="12195175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0121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1023454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51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1758" y="1908000"/>
            <a:ext cx="6302461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1758" y="2880000"/>
            <a:ext cx="3061195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tabLst/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3024" y="2880000"/>
            <a:ext cx="3061195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1617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017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1758" y="1908000"/>
            <a:ext cx="6302461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1758" y="2880000"/>
            <a:ext cx="6302461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079500" indent="-246063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1617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58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2953" y="1800000"/>
            <a:ext cx="3241266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281" y="1800000"/>
            <a:ext cx="6662602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4582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281" y="2159502"/>
            <a:ext cx="4861898" cy="4032000"/>
          </a:xfrm>
        </p:spPr>
        <p:txBody>
          <a:bodyPr anchor="t" anchorCtr="0"/>
          <a:lstStyle>
            <a:lvl1pPr>
              <a:defRPr sz="3200"/>
            </a:lvl1pPr>
            <a:lvl2pPr marL="715963" indent="-271463">
              <a:defRPr sz="26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2321" y="2160000"/>
            <a:ext cx="4861898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2600"/>
            </a:lvl2pPr>
            <a:lvl3pPr marL="715963" indent="-271463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2"/>
            <a:r>
              <a:rPr lang="da-DK" altLang="da-DK" dirty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1285695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281" y="2159502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1617" y="2160000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2953" y="2160000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4166801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1617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175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1617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0559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281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1617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1617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0725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281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1617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1617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2953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2953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797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link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720001" y="828000"/>
            <a:ext cx="9216267" cy="5184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 af video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281" y="6048000"/>
            <a:ext cx="11281962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u="sng" baseline="0">
                <a:solidFill>
                  <a:schemeClr val="tx2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Skriv link til video</a:t>
            </a:r>
          </a:p>
        </p:txBody>
      </p:sp>
      <p:grpSp>
        <p:nvGrpSpPr>
          <p:cNvPr id="5" name="Gruppe 4"/>
          <p:cNvGrpSpPr/>
          <p:nvPr userDrawn="1"/>
        </p:nvGrpSpPr>
        <p:grpSpPr>
          <a:xfrm>
            <a:off x="4244" y="7102202"/>
            <a:ext cx="711752" cy="452933"/>
            <a:chOff x="3001243" y="189434"/>
            <a:chExt cx="792088" cy="504056"/>
          </a:xfrm>
        </p:grpSpPr>
        <p:sp>
          <p:nvSpPr>
            <p:cNvPr id="7" name="Rektangel 6"/>
            <p:cNvSpPr/>
            <p:nvPr/>
          </p:nvSpPr>
          <p:spPr>
            <a:xfrm>
              <a:off x="3001243" y="189434"/>
              <a:ext cx="792088" cy="504056"/>
            </a:xfrm>
            <a:prstGeom prst="rect">
              <a:avLst/>
            </a:prstGeom>
            <a:solidFill>
              <a:schemeClr val="tx2"/>
            </a:solidFill>
            <a:ln w="3175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solidFill>
                  <a:srgbClr val="3F3018"/>
                </a:solidFill>
              </a:endParaRPr>
            </a:p>
          </p:txBody>
        </p:sp>
        <p:sp>
          <p:nvSpPr>
            <p:cNvPr id="8" name="Ligebenet trekant 7"/>
            <p:cNvSpPr/>
            <p:nvPr/>
          </p:nvSpPr>
          <p:spPr>
            <a:xfrm rot="5400000">
              <a:off x="3291757" y="314829"/>
              <a:ext cx="252029" cy="217266"/>
            </a:xfrm>
            <a:prstGeom prst="triangle">
              <a:avLst/>
            </a:prstGeom>
            <a:solidFill>
              <a:schemeClr val="bg1"/>
            </a:solidFill>
            <a:ln w="3175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solidFill>
                  <a:srgbClr val="3F3018"/>
                </a:solidFill>
              </a:endParaRPr>
            </a:p>
          </p:txBody>
        </p:sp>
      </p:grpSp>
      <p:sp>
        <p:nvSpPr>
          <p:cNvPr id="2" name="Tekstfelt 1"/>
          <p:cNvSpPr txBox="1"/>
          <p:nvPr userDrawn="1"/>
        </p:nvSpPr>
        <p:spPr>
          <a:xfrm>
            <a:off x="868340" y="7102202"/>
            <a:ext cx="18722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dirty="0">
                <a:solidFill>
                  <a:schemeClr val="tx2"/>
                </a:solidFill>
              </a:rPr>
              <a:t>Hvis du ønsker et (større) videoikon</a:t>
            </a:r>
            <a:r>
              <a:rPr lang="da-DK" sz="1000" baseline="0" dirty="0">
                <a:solidFill>
                  <a:schemeClr val="tx2"/>
                </a:solidFill>
              </a:rPr>
              <a:t> på billedet kan du kopiere fra hjælpefil.</a:t>
            </a:r>
            <a:endParaRPr lang="da-DK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3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09291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2912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208575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 marL="1198003" indent="-364058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2pPr>
            <a:lvl3pPr marL="1790655" indent="-241294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3pPr>
            <a:lvl4pPr marL="2523004" indent="-243411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bg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Clr>
                <a:schemeClr val="accent6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87469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164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03438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20187" y="2159502"/>
            <a:ext cx="10082625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tekst</a:t>
            </a:r>
          </a:p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7502" y="6444000"/>
            <a:ext cx="3099607" cy="308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6C9427-3C37-4B67-A51B-8175507267F1}" type="slidenum">
              <a:rPr lang="da-DK" altLang="da-DK" sz="800" b="1" smtClean="0">
                <a:solidFill>
                  <a:schemeClr val="bg2"/>
                </a:solidFill>
              </a:rPr>
              <a:pPr>
                <a:defRPr/>
              </a:pPr>
              <a:t>‹nr.›</a:t>
            </a:fld>
            <a:r>
              <a:rPr lang="da-DK" altLang="da-DK" sz="800" b="1" dirty="0">
                <a:solidFill>
                  <a:schemeClr val="bg2"/>
                </a:solidFill>
              </a:rPr>
              <a:t>  ▪  www.regionmidtjylland.dk</a:t>
            </a: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387" y="108001"/>
            <a:ext cx="841687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2" r:id="rId2"/>
    <p:sldLayoutId id="2147483853" r:id="rId3"/>
    <p:sldLayoutId id="2147483852" r:id="rId4"/>
    <p:sldLayoutId id="2147483861" r:id="rId5"/>
    <p:sldLayoutId id="2147483837" r:id="rId6"/>
    <p:sldLayoutId id="2147483851" r:id="rId7"/>
    <p:sldLayoutId id="2147483850" r:id="rId8"/>
    <p:sldLayoutId id="2147483868" r:id="rId9"/>
    <p:sldLayoutId id="2147483854" r:id="rId10"/>
    <p:sldLayoutId id="2147483867" r:id="rId11"/>
    <p:sldLayoutId id="2147483842" r:id="rId12"/>
    <p:sldLayoutId id="2147483838" r:id="rId13"/>
    <p:sldLayoutId id="2147483849" r:id="rId14"/>
    <p:sldLayoutId id="2147483839" r:id="rId15"/>
    <p:sldLayoutId id="2147483840" r:id="rId16"/>
    <p:sldLayoutId id="2147483844" r:id="rId17"/>
    <p:sldLayoutId id="2147483845" r:id="rId18"/>
    <p:sldLayoutId id="2147483855" r:id="rId19"/>
    <p:sldLayoutId id="2147483857" r:id="rId20"/>
    <p:sldLayoutId id="2147483859" r:id="rId21"/>
    <p:sldLayoutId id="2147483846" r:id="rId22"/>
    <p:sldLayoutId id="2147483856" r:id="rId23"/>
    <p:sldLayoutId id="2147483863" r:id="rId24"/>
    <p:sldLayoutId id="2147483864" r:id="rId25"/>
    <p:sldLayoutId id="2147483865" r:id="rId26"/>
    <p:sldLayoutId id="2147483866" r:id="rId27"/>
    <p:sldLayoutId id="2147483869" r:id="rId28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457200" marR="0" indent="-4572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anose="05000000000000000000" pitchFamily="2" charset="2"/>
        <a:buChar char="§"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-dok.rm.dk/edok/Admin/GUI.nsf/Desktop.html?open&amp;openlink=http://e-dok.rm.dk/edok/enduser/portal.nsf/Main.html?open&amp;unid=X6D200074AD499B5DC1257F7D0046788A&amp;dbpath=/edok/editor/HOVE.nsf/&amp;windowwidth=1100&amp;windowheight=600&amp;windowtitle=S%F8g&amp;level=SSP" TargetMode="External"/><Relationship Id="rId2" Type="http://schemas.openxmlformats.org/officeDocument/2006/relationships/hyperlink" Target="https://e-dok.rm.dk/edok/Admin/GUI.nsf/Desktop.html?open&amp;openlink=https://e-dok.rm.dk/edok/enduser/portal.nsf/Main.html?open&amp;unid=X57E8812CAB9F6AE0C12581F3004F6A95&amp;dbpath=/edok/editor/RM.nsf/&amp;windowwidth=1100&amp;windowheight=600&amp;windowtitle=S%F8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9F9FB-7B9C-CB0D-CF3B-3E1152F586AC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a-DK" b="0" dirty="0"/>
              <a:t>Information til afdelinger om</a:t>
            </a:r>
            <a:br>
              <a:rPr lang="da-DK" dirty="0"/>
            </a:br>
            <a:r>
              <a:rPr lang="da-DK" dirty="0"/>
              <a:t>Egen Medicin</a:t>
            </a:r>
            <a:br>
              <a:rPr lang="da-DK" dirty="0"/>
            </a:b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3E9CEFE-F3AA-9B94-C1F1-606495632AA7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080422" y="4797947"/>
            <a:ext cx="9723797" cy="1033360"/>
          </a:xfrm>
        </p:spPr>
        <p:txBody>
          <a:bodyPr/>
          <a:lstStyle/>
          <a:p>
            <a:r>
              <a:rPr lang="da-DK" sz="2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Patienter opfordres til at medbringe egen medicin i original indpakning ved indlæggelse</a:t>
            </a:r>
          </a:p>
          <a:p>
            <a:pPr algn="r"/>
            <a:r>
              <a:rPr lang="da-DK" sz="1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Opdateret 25-06-25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402363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1758" y="1908000"/>
            <a:ext cx="6302461" cy="900000"/>
          </a:xfrm>
        </p:spPr>
        <p:txBody>
          <a:bodyPr wrap="square" anchor="t">
            <a:normAutofit/>
          </a:bodyPr>
          <a:lstStyle/>
          <a:p>
            <a:r>
              <a:rPr lang="da-DK" dirty="0"/>
              <a:t>Baggrund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0"/>
          </p:nvPr>
        </p:nvSpPr>
        <p:spPr>
          <a:xfrm>
            <a:off x="4501758" y="2880000"/>
            <a:ext cx="6302461" cy="3312000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da-DK" sz="1600" kern="100" dirty="0">
                <a:effectLst/>
              </a:rPr>
              <a:t>En stor del af den medicin der bliver kasseret fra medicinrummene på sygehusene, er medicin udenfor afdelingens standardsortiment. </a:t>
            </a:r>
          </a:p>
          <a:p>
            <a:pPr marL="0" indent="0">
              <a:lnSpc>
                <a:spcPct val="90000"/>
              </a:lnSpc>
              <a:buNone/>
            </a:pPr>
            <a:endParaRPr lang="da-DK" sz="1600" kern="100" dirty="0">
              <a:effectLst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da-DK" sz="1600" b="1" kern="100" dirty="0"/>
              <a:t>Den regionale </a:t>
            </a:r>
            <a:r>
              <a:rPr lang="da-DK" sz="1600" b="1" kern="100" dirty="0">
                <a:effectLst/>
              </a:rPr>
              <a:t>Lægemiddelkomité opfordrer til: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a-DK" sz="1600" kern="100" dirty="0">
                <a:effectLst/>
              </a:rPr>
              <a:t>At patienter med</a:t>
            </a:r>
            <a:r>
              <a:rPr lang="da-DK" sz="1600" kern="100" dirty="0"/>
              <a:t>bringer deres egen medicin i original indpakning, når de skal indlægges på et hospital i Region Midtjylland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da-DK" sz="1600" kern="100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a-DK" sz="1600" kern="100" dirty="0">
                <a:effectLst/>
              </a:rPr>
              <a:t>At afdelingerne anvender patientens egen medicin under indlæggelse, hvis patienten er i behandling med medicin, som </a:t>
            </a:r>
            <a:r>
              <a:rPr lang="da-DK" sz="1600" b="1" kern="100" dirty="0">
                <a:effectLst/>
              </a:rPr>
              <a:t>ikke</a:t>
            </a:r>
            <a:r>
              <a:rPr lang="da-DK" sz="1600" kern="100" dirty="0">
                <a:effectLst/>
              </a:rPr>
              <a:t> er en del af afdelingens standardsortiment. </a:t>
            </a:r>
          </a:p>
          <a:p>
            <a:pPr>
              <a:lnSpc>
                <a:spcPct val="90000"/>
              </a:lnSpc>
            </a:pPr>
            <a:endParaRPr lang="da-DK" sz="1600" dirty="0"/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34A89A02-A0B7-0BB6-5810-D44921936099}"/>
              </a:ext>
            </a:extLst>
          </p:cNvPr>
          <p:cNvGrpSpPr/>
          <p:nvPr/>
        </p:nvGrpSpPr>
        <p:grpSpPr>
          <a:xfrm>
            <a:off x="0" y="1898049"/>
            <a:ext cx="4141617" cy="3063489"/>
            <a:chOff x="0" y="0"/>
            <a:chExt cx="4186356" cy="3096344"/>
          </a:xfrm>
        </p:grpSpPr>
        <p:pic>
          <p:nvPicPr>
            <p:cNvPr id="5" name="Grafik 4" descr="Medicin med massiv udfyldning">
              <a:extLst>
                <a:ext uri="{FF2B5EF4-FFF2-40B4-BE49-F238E27FC236}">
                  <a16:creationId xmlns:a16="http://schemas.microsoft.com/office/drawing/2014/main" id="{006EA102-7B05-D077-9780-092254988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90012" y="0"/>
              <a:ext cx="3096344" cy="3096344"/>
            </a:xfrm>
            <a:prstGeom prst="rect">
              <a:avLst/>
            </a:prstGeom>
          </p:spPr>
        </p:pic>
        <p:pic>
          <p:nvPicPr>
            <p:cNvPr id="6" name="Grafik 6" descr="Medicin kontur">
              <a:extLst>
                <a:ext uri="{FF2B5EF4-FFF2-40B4-BE49-F238E27FC236}">
                  <a16:creationId xmlns:a16="http://schemas.microsoft.com/office/drawing/2014/main" id="{0C23E927-AC32-E840-D514-A8A5CF4F6E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79614"/>
              <a:ext cx="2231288" cy="22312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471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1188000"/>
            <a:ext cx="10082625" cy="513602"/>
          </a:xfrm>
        </p:spPr>
        <p:txBody>
          <a:bodyPr/>
          <a:lstStyle/>
          <a:p>
            <a:r>
              <a:rPr lang="da-DK" dirty="0"/>
              <a:t>Formål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2088000"/>
            <a:ext cx="10082625" cy="4103502"/>
          </a:xfrm>
        </p:spPr>
        <p:txBody>
          <a:bodyPr/>
          <a:lstStyle/>
          <a:p>
            <a:r>
              <a:rPr lang="da-DK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 nedbringe kassation af medicin (reducere medicinspild) -&gt; bæredygtighed</a:t>
            </a:r>
          </a:p>
          <a:p>
            <a:r>
              <a:rPr lang="da-DK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 nedbringe behovet for at bestille medicin som ikke er standard på afdelingen</a:t>
            </a:r>
          </a:p>
          <a:p>
            <a:r>
              <a:rPr lang="da-DK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 sikre bedre optagelse af medicinanamnese -&gt; bedre ajourføring af FMK, færre fejl og </a:t>
            </a:r>
            <a:r>
              <a:rPr lang="da-DK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UTH’er</a:t>
            </a:r>
            <a:endParaRPr lang="da-DK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da-DK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 sikre bedre kontinuitet i patientens behandling</a:t>
            </a:r>
          </a:p>
          <a:p>
            <a:r>
              <a:rPr lang="da-DK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 sikre bedre egen mestring hos patienten ved samtale med patient om medicinen</a:t>
            </a:r>
          </a:p>
        </p:txBody>
      </p:sp>
    </p:spTree>
    <p:extLst>
      <p:ext uri="{BB962C8B-B14F-4D97-AF65-F5344CB8AC3E}">
        <p14:creationId xmlns:p14="http://schemas.microsoft.com/office/powerpoint/2010/main" val="11322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030A4-28D6-1A2C-732E-032FB8F50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78D3F46-1D3A-3141-7C7C-C9D87A509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Hvis patienten tager medicin, som ikke er i afdelingens eget sortiment, anvender afdelingen patientens egen medicin under indlæggelsen. </a:t>
            </a:r>
          </a:p>
          <a:p>
            <a:endParaRPr lang="da-DK" sz="18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da-DK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På den måde skal afdelingen ikke bestille særlig medicin, som risikere at blive kasseret.</a:t>
            </a:r>
          </a:p>
          <a:p>
            <a:pPr marL="0" indent="0">
              <a:buNone/>
            </a:pPr>
            <a:endParaRPr lang="da-DK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da-DK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Den medicin som patienten ikke skal tage under indlæggelsen </a:t>
            </a:r>
            <a:r>
              <a:rPr lang="da-DK" sz="18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kan sendes </a:t>
            </a:r>
            <a:r>
              <a:rPr lang="da-DK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med pårørende hjem eller opbevares på afdelingen.</a:t>
            </a:r>
          </a:p>
          <a:p>
            <a:endParaRPr lang="da-DK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da-DK" sz="18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Det er </a:t>
            </a:r>
            <a:r>
              <a:rPr lang="da-DK" sz="1800" i="1" u="sng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frivilligt</a:t>
            </a:r>
            <a:r>
              <a:rPr lang="da-DK" sz="18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om afdelingen </a:t>
            </a:r>
            <a:r>
              <a:rPr lang="da-DK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ønsker at anvende alt patientens medicin (dvs. også medicin som findes i afdelingens standardsortiment) under indlæggelse.</a:t>
            </a:r>
            <a:endParaRPr lang="da-DK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196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D3517-09EB-E7EC-27B8-A0C20C122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81" y="1188000"/>
            <a:ext cx="10083938" cy="900000"/>
          </a:xfrm>
        </p:spPr>
        <p:txBody>
          <a:bodyPr wrap="square" anchor="t">
            <a:normAutofit/>
          </a:bodyPr>
          <a:lstStyle/>
          <a:p>
            <a:r>
              <a:rPr lang="da-DK" dirty="0"/>
              <a:t>Opbevaring af patientens egen medicin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2DEF04-B201-354E-27D2-9BC9A42BD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281" y="2159502"/>
            <a:ext cx="3241266" cy="4032000"/>
          </a:xfrm>
        </p:spPr>
        <p:txBody>
          <a:bodyPr wrap="square" anchor="t">
            <a:normAutofit fontScale="92500"/>
          </a:bodyPr>
          <a:lstStyle/>
          <a:p>
            <a:pPr>
              <a:lnSpc>
                <a:spcPct val="90000"/>
              </a:lnSpc>
            </a:pPr>
            <a:endParaRPr lang="da-DK" sz="1200" b="0" i="0" u="none" strike="noStrike" baseline="0" dirty="0"/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a-DK" sz="1600" dirty="0"/>
              <a:t>Ved o</a:t>
            </a:r>
            <a:r>
              <a:rPr lang="da-DK" sz="1600" b="0" i="0" u="none" strike="noStrike" baseline="0" dirty="0"/>
              <a:t>pbevaring i afdelingens medicinrum, skal det være tydeligt adskilt fra afdelingens medicin – som fx på billederne.</a:t>
            </a:r>
          </a:p>
          <a:p>
            <a:pPr>
              <a:lnSpc>
                <a:spcPct val="90000"/>
              </a:lnSpc>
            </a:pPr>
            <a:endParaRPr lang="da-DK" sz="1600" dirty="0"/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a-DK" sz="1600" b="0" i="0" u="none" strike="noStrike" baseline="0" dirty="0"/>
              <a:t>Ved opbevaring på sengestuen, skal det kan opbevares i et skab eller en skuffe. Medicin må ikke ligge fri fremme.</a:t>
            </a:r>
          </a:p>
          <a:p>
            <a:pPr>
              <a:lnSpc>
                <a:spcPct val="90000"/>
              </a:lnSpc>
            </a:pPr>
            <a:endParaRPr lang="da-DK" sz="1600" dirty="0"/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a-DK" sz="1600" b="0" i="0" u="none" strike="noStrike" baseline="0" dirty="0"/>
              <a:t>§4 lægemidler fx </a:t>
            </a:r>
            <a:r>
              <a:rPr lang="da-DK" sz="1600" b="0" i="0" u="none" strike="noStrike" baseline="0" dirty="0" err="1"/>
              <a:t>morfika</a:t>
            </a:r>
            <a:r>
              <a:rPr lang="da-DK" sz="1600" b="0" i="0" u="none" strike="noStrike" baseline="0" dirty="0"/>
              <a:t> skal ALTID opbevares aflåst – også på sengestuen.</a:t>
            </a:r>
            <a:r>
              <a:rPr lang="da-DK" sz="1600" dirty="0"/>
              <a:t> Kan medicinen ikke opbevares bag lås på sengestuen, skal det opbevares i afdelingens medicinrum. </a:t>
            </a:r>
          </a:p>
          <a:p>
            <a:pPr>
              <a:lnSpc>
                <a:spcPct val="90000"/>
              </a:lnSpc>
            </a:pPr>
            <a:endParaRPr lang="da-DK" sz="1200" b="0" i="0" u="none" strike="noStrike" baseline="0" dirty="0"/>
          </a:p>
          <a:p>
            <a:pPr>
              <a:lnSpc>
                <a:spcPct val="90000"/>
              </a:lnSpc>
            </a:pPr>
            <a:endParaRPr lang="da-DK" sz="1200" dirty="0"/>
          </a:p>
        </p:txBody>
      </p:sp>
      <p:pic>
        <p:nvPicPr>
          <p:cNvPr id="6" name="Pladsholder til indhold 5">
            <a:extLst>
              <a:ext uri="{FF2B5EF4-FFF2-40B4-BE49-F238E27FC236}">
                <a16:creationId xmlns:a16="http://schemas.microsoft.com/office/drawing/2014/main" id="{7FC42FB8-4E32-60C6-938F-C1238A16DE75}"/>
              </a:ext>
            </a:extLst>
          </p:cNvPr>
          <p:cNvPicPr>
            <a:picLocks noGrp="1" noChangeAspect="1"/>
          </p:cNvPicPr>
          <p:nvPr>
            <p:ph sz="half" idx="10"/>
          </p:nvPr>
        </p:nvPicPr>
        <p:blipFill>
          <a:blip r:embed="rId2"/>
          <a:stretch>
            <a:fillRect/>
          </a:stretch>
        </p:blipFill>
        <p:spPr>
          <a:xfrm>
            <a:off x="4369395" y="2183280"/>
            <a:ext cx="3021496" cy="3927107"/>
          </a:xfr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B3009B57-59C6-B7FB-8CF5-D694F02AB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703" y="2212365"/>
            <a:ext cx="3096646" cy="1898386"/>
          </a:xfrm>
          <a:prstGeom prst="rect">
            <a:avLst/>
          </a:prstGeom>
          <a:noFill/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FECADC15-6202-E3CE-1EE1-B5D3CA199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3703" y="4221883"/>
            <a:ext cx="324051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3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190EC-9E5C-4807-BDE7-009B085A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Opbevaring af patientens egen medicin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BF6997-7363-300E-8BB7-CCFA64D17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Til inspiration kan det anbefales at orientere sig i </a:t>
            </a:r>
            <a:r>
              <a:rPr lang="da-DK" sz="1800"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følgende retningslinjer</a:t>
            </a:r>
            <a:r>
              <a:rPr lang="da-DK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ptos" panose="020B0004020202020204" pitchFamily="34" charset="0"/>
              </a:rPr>
              <a:t>: 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da-DK" sz="18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2"/>
              </a:rPr>
              <a:t>Opbevaring, udlån og temperaturovervågning af lægemidler, regional retningslinje</a:t>
            </a:r>
            <a:endParaRPr lang="da-DK" sz="1800" u="sng" dirty="0">
              <a:solidFill>
                <a:srgbClr val="0000FF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da-DK" sz="1800" u="sng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2.9. Min medicin med, RHG</a:t>
            </a:r>
            <a:endParaRPr lang="da-DK" sz="1800" u="sng" dirty="0">
              <a:solidFill>
                <a:srgbClr val="0000FF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endParaRPr lang="da-DK" sz="1800" u="sng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Aptos" panose="020B0004020202020204" pitchFamily="34" charset="0"/>
            </a:endParaRPr>
          </a:p>
          <a:p>
            <a:pPr marL="0" indent="0">
              <a:lnSpc>
                <a:spcPct val="105000"/>
              </a:lnSpc>
              <a:buNone/>
            </a:pPr>
            <a:r>
              <a:rPr lang="da-DK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Regionsapoteket kan hjælp ift. den praktiske placering af patienternes egen medicin på afdelingen. Kontakt da jeres lokale apoteksfunktion.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986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C4508-3C28-0021-7267-585E2A225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Ændret arbejdsgang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A59B96-DB5A-FD8F-03D7-4624BA4DD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da-DK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Det er vigtigt: </a:t>
            </a: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at patienterne møder et personale, der efterspørger deres egen medbragte medicin. Patienten skal kunne se formålet med at skulle medbringe medicinen. </a:t>
            </a:r>
            <a:endParaRPr lang="da-DK" sz="1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da-DK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da-DK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at personalet anvender patientens medbragt medicin, når medicinen ikke </a:t>
            </a:r>
            <a:r>
              <a:rPr lang="da-DK" sz="1800" dirty="0">
                <a:solidFill>
                  <a:srgbClr val="000000"/>
                </a:solidFill>
                <a:latin typeface="Verdana" panose="020B0604030504040204" pitchFamily="34" charset="0"/>
              </a:rPr>
              <a:t>findes i afd</a:t>
            </a:r>
            <a:r>
              <a:rPr lang="da-DK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elingens standardsortiment. </a:t>
            </a:r>
          </a:p>
          <a:p>
            <a:endParaRPr lang="da-DK" sz="1800" kern="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da-DK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 personalet med udgangspunkt i den medbragte medicin tager en samtale med patienten om deres medicin. Dette sikre: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a-DK" sz="1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Bedre ajourføring af FMK/opdatering af EPJ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a-DK" sz="1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Evt. tilpasning af patientens medicin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a-DK" sz="1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Evt. destruktion af ikke aktuel eller udløbet medicin, efter aftale med patienten</a:t>
            </a:r>
            <a:endParaRPr lang="da-DK" sz="14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a-DK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Sikre bedre egen mestring hos patienten</a:t>
            </a:r>
            <a:endParaRPr lang="da-DK" sz="14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da-DK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634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Præsentation2" id="{4946E595-5B2F-4C61-8FD6-9033EE5C17EA}" vid="{5578E6D2-FE2C-4691-97D2-A6AA2555D600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6C7B9F0B26A6945A1D9468BF526CAF5" ma:contentTypeVersion="20" ma:contentTypeDescription="Opret et nyt dokument." ma:contentTypeScope="" ma:versionID="8add0b99e578f989c7825f6a24478046">
  <xsd:schema xmlns:xsd="http://www.w3.org/2001/XMLSchema" xmlns:xs="http://www.w3.org/2001/XMLSchema" xmlns:p="http://schemas.microsoft.com/office/2006/metadata/properties" xmlns:ns2="a5df5ca3-bf14-41a2-becd-482b852ef5cb" xmlns:ns3="f456f280-d14f-44da-aa55-b60a83e0c429" targetNamespace="http://schemas.microsoft.com/office/2006/metadata/properties" ma:root="true" ma:fieldsID="93d1a79588e004bf60beedef9ff8de4e" ns2:_="" ns3:_="">
    <xsd:import namespace="a5df5ca3-bf14-41a2-becd-482b852ef5cb"/>
    <xsd:import namespace="f456f280-d14f-44da-aa55-b60a83e0c4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  <xsd:element ref="ns2:Tidligere_Journaliseret_SBSYSJournalisering" minOccurs="0"/>
                <xsd:element ref="ns2:Seneste_Journalisering_SBSYSJournalisering" minOccurs="0"/>
                <xsd:element ref="ns2:KLIK_IKKE_JournaliseredeSager_SBSYSJournalisering" minOccurs="0"/>
                <xsd:element ref="ns2:KLIK_IKKE_JournaliseringsTidspunkter_SBSYSJournaliser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f5ca3-bf14-41a2-becd-482b852ef5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ledmærker" ma:readOnly="false" ma:fieldId="{5cf76f15-5ced-4ddc-b409-7134ff3c332f}" ma:taxonomyMulti="true" ma:sspId="79ed8b31-737c-4bd0-a1f5-bf78f1e34c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  <xsd:element name="Tidligere_Journaliseret_SBSYSJournalisering" ma:index="24" nillable="true" ma:displayName="Tidligere_Journaliseret_SBSYSJournalisering" ma:description="Boolsk værdi om filen tidligere er blevet journaliseret" ma:hidden="true" ma:internalName="Tidligere_Journaliseret_SBSYSJournalisering" ma:readOnly="false">
      <xsd:simpleType>
        <xsd:restriction base="dms:Boolean"/>
      </xsd:simpleType>
    </xsd:element>
    <xsd:element name="Seneste_Journalisering_SBSYSJournalisering" ma:index="25" nillable="true" ma:displayName="Seneste_Journalisering_SBSYSJournalisering" ma:description="Dato og tidspunkt for den seneste journalisering. " ma:format="DateTime" ma:hidden="true" ma:internalName="Seneste_Journalisering_SBSYSJournalisering" ma:readOnly="false">
      <xsd:simpleType>
        <xsd:restriction base="dms:DateTime"/>
      </xsd:simpleType>
    </xsd:element>
    <xsd:element name="KLIK_IKKE_JournaliseredeSager_SBSYSJournalisering" ma:index="26" nillable="true" ma:displayName="KLIK_IKKE_JournaliseredeSager_SBSYSJournalisering" ma:description="Liste med sagsnumre for journalisering" ma:hidden="true" ma:internalName="KLIK_IKKE_JournaliseredeSager_SBSYSJournalisering" ma:readOnly="false">
      <xsd:simpleType>
        <xsd:restriction base="dms:Note"/>
      </xsd:simpleType>
    </xsd:element>
    <xsd:element name="KLIK_IKKE_JournaliseringsTidspunkter_SBSYSJournalisering" ma:index="27" nillable="true" ma:displayName="KLIK_IKKE_JournaliseringsTidspunkter_SBSYSJournalisering" ma:description="Liste med tidspunbter for journalisering" ma:hidden="true" ma:internalName="KLIK_IKKE_JournaliseringsTidspunkter_SBSYSJournalisering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6f280-d14f-44da-aa55-b60a83e0c42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2246147-545f-4342-ac43-b4292e24024f}" ma:internalName="TaxCatchAll" ma:showField="CatchAllData" ma:web="f456f280-d14f-44da-aa55-b60a83e0c4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LIK_IKKE_JournaliseredeSager_SBSYSJournalisering xmlns="a5df5ca3-bf14-41a2-becd-482b852ef5cb" xsi:nil="true"/>
    <lcf76f155ced4ddcb4097134ff3c332f xmlns="a5df5ca3-bf14-41a2-becd-482b852ef5cb">
      <Terms xmlns="http://schemas.microsoft.com/office/infopath/2007/PartnerControls"/>
    </lcf76f155ced4ddcb4097134ff3c332f>
    <Seneste_Journalisering_SBSYSJournalisering xmlns="a5df5ca3-bf14-41a2-becd-482b852ef5cb" xsi:nil="true"/>
    <Tidligere_Journaliseret_SBSYSJournalisering xmlns="a5df5ca3-bf14-41a2-becd-482b852ef5cb" xsi:nil="true"/>
    <KLIK_IKKE_JournaliseringsTidspunkter_SBSYSJournalisering xmlns="a5df5ca3-bf14-41a2-becd-482b852ef5cb" xsi:nil="true"/>
    <TaxCatchAll xmlns="f456f280-d14f-44da-aa55-b60a83e0c42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D3B207-0739-4F0B-9D3B-785E999E1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df5ca3-bf14-41a2-becd-482b852ef5cb"/>
    <ds:schemaRef ds:uri="f456f280-d14f-44da-aa55-b60a83e0c4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3A255B-3499-4769-A070-F70400589DCE}">
  <ds:schemaRefs>
    <ds:schemaRef ds:uri="http://schemas.microsoft.com/office/2006/metadata/properties"/>
    <ds:schemaRef ds:uri="http://schemas.microsoft.com/office/infopath/2007/PartnerControls"/>
    <ds:schemaRef ds:uri="a5df5ca3-bf14-41a2-becd-482b852ef5cb"/>
    <ds:schemaRef ds:uri="f456f280-d14f-44da-aa55-b60a83e0c429"/>
  </ds:schemaRefs>
</ds:datastoreItem>
</file>

<file path=customXml/itemProps3.xml><?xml version="1.0" encoding="utf-8"?>
<ds:datastoreItem xmlns:ds="http://schemas.openxmlformats.org/officeDocument/2006/customXml" ds:itemID="{B362DB30-AB92-4F7B-B4C2-2B5C2D85D3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278</TotalTime>
  <Words>470</Words>
  <Application>Microsoft Office PowerPoint</Application>
  <PresentationFormat>Brugerdefineret</PresentationFormat>
  <Paragraphs>49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Symbol</vt:lpstr>
      <vt:lpstr>Verdana</vt:lpstr>
      <vt:lpstr>Wingdings</vt:lpstr>
      <vt:lpstr>RM-multicolour_16-9_v02</vt:lpstr>
      <vt:lpstr>Information til afdelinger om Egen Medicin </vt:lpstr>
      <vt:lpstr>Baggrund</vt:lpstr>
      <vt:lpstr>Formål</vt:lpstr>
      <vt:lpstr>Hvordan</vt:lpstr>
      <vt:lpstr>Opbevaring af patientens egen medicin</vt:lpstr>
      <vt:lpstr>Opbevaring af patientens egen medicin</vt:lpstr>
      <vt:lpstr>Ændret arbejdsgang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 Dalgaard Johnsen</dc:creator>
  <cp:lastModifiedBy>Ann Dalgaard Johnsen</cp:lastModifiedBy>
  <cp:revision>3</cp:revision>
  <cp:lastPrinted>2020-01-23T11:37:56Z</cp:lastPrinted>
  <dcterms:created xsi:type="dcterms:W3CDTF">2025-06-06T08:02:55Z</dcterms:created>
  <dcterms:modified xsi:type="dcterms:W3CDTF">2025-06-25T08:26:41Z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0x01010016C7B9F0B26A6945A1D9468BF526CAF5</vt:lpwstr>
  </property>
  <property fmtid="{D5CDD505-2E9C-101B-9397-08002B2CF9AE}" pid="3" name="MediaServiceImageTags">
    <vt:lpwstr/>
  </property>
</Properties>
</file>